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E711B6-AC8A-4A73-8A00-C8A93F32817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EAF2B4-66B4-455B-BE9A-7D809BE930C4}">
      <dgm:prSet phldrT="[Text]"/>
      <dgm:spPr/>
      <dgm:t>
        <a:bodyPr/>
        <a:lstStyle/>
        <a:p>
          <a:r>
            <a:rPr lang="en-US" b="1" i="0" u="none" dirty="0"/>
            <a:t>Planning</a:t>
          </a:r>
          <a:endParaRPr lang="en-US" dirty="0"/>
        </a:p>
      </dgm:t>
    </dgm:pt>
    <dgm:pt modelId="{A34C9DA2-0F6D-43A7-A80D-DB9A28036E75}" type="parTrans" cxnId="{01B4F30F-172F-4C27-ABE3-DCB7489E7F69}">
      <dgm:prSet/>
      <dgm:spPr/>
      <dgm:t>
        <a:bodyPr/>
        <a:lstStyle/>
        <a:p>
          <a:endParaRPr lang="en-US"/>
        </a:p>
      </dgm:t>
    </dgm:pt>
    <dgm:pt modelId="{B94C1A3C-D667-4D77-88C4-BBA5600DEE10}" type="sibTrans" cxnId="{01B4F30F-172F-4C27-ABE3-DCB7489E7F69}">
      <dgm:prSet/>
      <dgm:spPr/>
      <dgm:t>
        <a:bodyPr/>
        <a:lstStyle/>
        <a:p>
          <a:endParaRPr lang="en-US"/>
        </a:p>
      </dgm:t>
    </dgm:pt>
    <dgm:pt modelId="{EBCD4412-E139-4C24-B2F4-2ABB6EAF0615}">
      <dgm:prSet phldrT="[Text]" custT="1"/>
      <dgm:spPr/>
      <dgm:t>
        <a:bodyPr/>
        <a:lstStyle/>
        <a:p>
          <a:r>
            <a:rPr lang="en-US" sz="2800" dirty="0"/>
            <a:t>Week 1</a:t>
          </a:r>
        </a:p>
      </dgm:t>
    </dgm:pt>
    <dgm:pt modelId="{1E745FAE-1E49-4F23-A823-D0A68CF96000}" type="parTrans" cxnId="{0CEA0809-E3CA-4F60-A840-E7CFC4B758E2}">
      <dgm:prSet/>
      <dgm:spPr/>
      <dgm:t>
        <a:bodyPr/>
        <a:lstStyle/>
        <a:p>
          <a:endParaRPr lang="en-US"/>
        </a:p>
      </dgm:t>
    </dgm:pt>
    <dgm:pt modelId="{2E1FC3B8-1F43-48C6-B88C-DE3CB4EC4033}" type="sibTrans" cxnId="{0CEA0809-E3CA-4F60-A840-E7CFC4B758E2}">
      <dgm:prSet/>
      <dgm:spPr/>
      <dgm:t>
        <a:bodyPr/>
        <a:lstStyle/>
        <a:p>
          <a:endParaRPr lang="en-US"/>
        </a:p>
      </dgm:t>
    </dgm:pt>
    <dgm:pt modelId="{341C2CAF-B30C-4C3F-B23E-34B2908E18CE}">
      <dgm:prSet phldrT="[Text]"/>
      <dgm:spPr/>
      <dgm:t>
        <a:bodyPr/>
        <a:lstStyle/>
        <a:p>
          <a:r>
            <a:rPr lang="en-US" b="1" i="0" u="none" dirty="0"/>
            <a:t>*Research  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0" u="none" dirty="0"/>
            <a:t>*Feasibility study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0" u="none" dirty="0"/>
            <a:t>*UI design</a:t>
          </a:r>
          <a:endParaRPr lang="en-US" dirty="0"/>
        </a:p>
      </dgm:t>
    </dgm:pt>
    <dgm:pt modelId="{3F154E2D-2AC0-4C83-8A92-F9DD3A6BA791}" type="parTrans" cxnId="{C460369F-DD10-456E-91D9-61B37FC6E642}">
      <dgm:prSet/>
      <dgm:spPr/>
      <dgm:t>
        <a:bodyPr/>
        <a:lstStyle/>
        <a:p>
          <a:endParaRPr lang="en-US"/>
        </a:p>
      </dgm:t>
    </dgm:pt>
    <dgm:pt modelId="{B7137091-1EB4-4D39-9923-172F2FDA85B3}" type="sibTrans" cxnId="{C460369F-DD10-456E-91D9-61B37FC6E642}">
      <dgm:prSet/>
      <dgm:spPr/>
      <dgm:t>
        <a:bodyPr/>
        <a:lstStyle/>
        <a:p>
          <a:endParaRPr lang="en-US"/>
        </a:p>
      </dgm:t>
    </dgm:pt>
    <dgm:pt modelId="{FCD65F6F-7800-44B8-BBFA-342B83245B39}">
      <dgm:prSet phldrT="[Text]" custT="1"/>
      <dgm:spPr/>
      <dgm:t>
        <a:bodyPr/>
        <a:lstStyle/>
        <a:p>
          <a:r>
            <a:rPr lang="en-US" sz="2800" dirty="0"/>
            <a:t>Week 2</a:t>
          </a:r>
        </a:p>
      </dgm:t>
    </dgm:pt>
    <dgm:pt modelId="{11367EA6-10D3-4A0E-9D3D-D1052195CD4E}" type="parTrans" cxnId="{4132F8E0-2326-4DAC-8FB1-0129EC03518E}">
      <dgm:prSet/>
      <dgm:spPr/>
      <dgm:t>
        <a:bodyPr/>
        <a:lstStyle/>
        <a:p>
          <a:endParaRPr lang="en-US"/>
        </a:p>
      </dgm:t>
    </dgm:pt>
    <dgm:pt modelId="{67D48F00-A9F2-4414-A2E0-841CEA9FBF36}" type="sibTrans" cxnId="{4132F8E0-2326-4DAC-8FB1-0129EC03518E}">
      <dgm:prSet/>
      <dgm:spPr/>
      <dgm:t>
        <a:bodyPr/>
        <a:lstStyle/>
        <a:p>
          <a:endParaRPr lang="en-US"/>
        </a:p>
      </dgm:t>
    </dgm:pt>
    <dgm:pt modelId="{338C1383-122A-411E-AA1A-7839B5173ACF}">
      <dgm:prSet phldrT="[Text]"/>
      <dgm:spPr/>
      <dgm:t>
        <a:bodyPr/>
        <a:lstStyle/>
        <a:p>
          <a:r>
            <a:rPr lang="en-US" b="1" i="0" u="none" dirty="0"/>
            <a:t>Analysis &amp; Study</a:t>
          </a:r>
          <a:endParaRPr lang="en-US" b="0" dirty="0"/>
        </a:p>
        <a:p>
          <a:endParaRPr lang="en-US" dirty="0"/>
        </a:p>
      </dgm:t>
    </dgm:pt>
    <dgm:pt modelId="{7B42060A-752D-4AE3-9052-BE2F7E10EFB7}" type="parTrans" cxnId="{76BDE3C2-A3F1-419E-8FE1-15AB0419C320}">
      <dgm:prSet/>
      <dgm:spPr/>
      <dgm:t>
        <a:bodyPr/>
        <a:lstStyle/>
        <a:p>
          <a:endParaRPr lang="en-US"/>
        </a:p>
      </dgm:t>
    </dgm:pt>
    <dgm:pt modelId="{DF711E7A-7219-4CC7-9908-46211B8037BE}" type="sibTrans" cxnId="{76BDE3C2-A3F1-419E-8FE1-15AB0419C320}">
      <dgm:prSet/>
      <dgm:spPr/>
      <dgm:t>
        <a:bodyPr/>
        <a:lstStyle/>
        <a:p>
          <a:endParaRPr lang="en-US"/>
        </a:p>
      </dgm:t>
    </dgm:pt>
    <dgm:pt modelId="{D4D2BAE4-8558-4A19-A1B5-978A859F21DF}">
      <dgm:prSet phldrT="[Text]"/>
      <dgm:spPr/>
      <dgm:t>
        <a:bodyPr/>
        <a:lstStyle/>
        <a:p>
          <a:r>
            <a:rPr lang="en-US" dirty="0"/>
            <a:t>Week 3 &amp; 4</a:t>
          </a:r>
        </a:p>
      </dgm:t>
    </dgm:pt>
    <dgm:pt modelId="{F3294D23-428C-4980-A1D3-2523F078E97E}" type="parTrans" cxnId="{26A28573-D84D-4174-8E1B-F9EC316314FB}">
      <dgm:prSet/>
      <dgm:spPr/>
      <dgm:t>
        <a:bodyPr/>
        <a:lstStyle/>
        <a:p>
          <a:endParaRPr lang="en-US"/>
        </a:p>
      </dgm:t>
    </dgm:pt>
    <dgm:pt modelId="{7CC5351C-ADC7-42BE-885F-D59CAA01AF7B}" type="sibTrans" cxnId="{26A28573-D84D-4174-8E1B-F9EC316314FB}">
      <dgm:prSet/>
      <dgm:spPr/>
      <dgm:t>
        <a:bodyPr/>
        <a:lstStyle/>
        <a:p>
          <a:endParaRPr lang="en-US"/>
        </a:p>
      </dgm:t>
    </dgm:pt>
    <dgm:pt modelId="{7F8B8E37-99FA-4AAA-B095-8E41A6660F04}" type="pres">
      <dgm:prSet presAssocID="{FDE711B6-AC8A-4A73-8A00-C8A93F32817C}" presName="rootnode" presStyleCnt="0">
        <dgm:presLayoutVars>
          <dgm:chMax/>
          <dgm:chPref/>
          <dgm:dir/>
          <dgm:animLvl val="lvl"/>
        </dgm:presLayoutVars>
      </dgm:prSet>
      <dgm:spPr/>
    </dgm:pt>
    <dgm:pt modelId="{DE29E8B1-8997-441B-B5A9-7E5310162919}" type="pres">
      <dgm:prSet presAssocID="{E4EAF2B4-66B4-455B-BE9A-7D809BE930C4}" presName="composite" presStyleCnt="0"/>
      <dgm:spPr/>
    </dgm:pt>
    <dgm:pt modelId="{806CBB6A-9A92-46A8-BBB9-4053149A2BFE}" type="pres">
      <dgm:prSet presAssocID="{E4EAF2B4-66B4-455B-BE9A-7D809BE930C4}" presName="bentUpArrow1" presStyleLbl="alignImgPlace1" presStyleIdx="0" presStyleCnt="2"/>
      <dgm:spPr/>
    </dgm:pt>
    <dgm:pt modelId="{6D0C9219-BD7F-445C-B33F-F8C2D210D841}" type="pres">
      <dgm:prSet presAssocID="{E4EAF2B4-66B4-455B-BE9A-7D809BE930C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551A3B1E-268A-4D82-A182-051CAD65E85B}" type="pres">
      <dgm:prSet presAssocID="{E4EAF2B4-66B4-455B-BE9A-7D809BE930C4}" presName="ChildText" presStyleLbl="revTx" presStyleIdx="0" presStyleCnt="3" custScaleX="154305" custLinFactNeighborX="21744" custLinFactNeighborY="-5325">
        <dgm:presLayoutVars>
          <dgm:chMax val="0"/>
          <dgm:chPref val="0"/>
          <dgm:bulletEnabled val="1"/>
        </dgm:presLayoutVars>
      </dgm:prSet>
      <dgm:spPr/>
    </dgm:pt>
    <dgm:pt modelId="{13628A69-A283-4A8A-A5D4-7488AF7EA629}" type="pres">
      <dgm:prSet presAssocID="{B94C1A3C-D667-4D77-88C4-BBA5600DEE10}" presName="sibTrans" presStyleCnt="0"/>
      <dgm:spPr/>
    </dgm:pt>
    <dgm:pt modelId="{250721FE-D4DA-4128-B9A3-E5A345068A3A}" type="pres">
      <dgm:prSet presAssocID="{341C2CAF-B30C-4C3F-B23E-34B2908E18CE}" presName="composite" presStyleCnt="0"/>
      <dgm:spPr/>
    </dgm:pt>
    <dgm:pt modelId="{E649B899-14C7-4016-BF39-5741608A4B19}" type="pres">
      <dgm:prSet presAssocID="{341C2CAF-B30C-4C3F-B23E-34B2908E18CE}" presName="bentUpArrow1" presStyleLbl="alignImgPlace1" presStyleIdx="1" presStyleCnt="2"/>
      <dgm:spPr/>
    </dgm:pt>
    <dgm:pt modelId="{72C1E13C-71DE-4FDB-AB29-9FC858D2A60C}" type="pres">
      <dgm:prSet presAssocID="{341C2CAF-B30C-4C3F-B23E-34B2908E18CE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53870B81-B4DD-4B1D-9286-0CF4F9BAAB35}" type="pres">
      <dgm:prSet presAssocID="{341C2CAF-B30C-4C3F-B23E-34B2908E18CE}" presName="ChildText" presStyleLbl="revTx" presStyleIdx="1" presStyleCnt="3" custScaleX="154305" custLinFactNeighborX="37910" custLinFactNeighborY="6011">
        <dgm:presLayoutVars>
          <dgm:chMax val="0"/>
          <dgm:chPref val="0"/>
          <dgm:bulletEnabled val="1"/>
        </dgm:presLayoutVars>
      </dgm:prSet>
      <dgm:spPr/>
    </dgm:pt>
    <dgm:pt modelId="{9BC187F2-65DB-453C-859C-A1DFE055485E}" type="pres">
      <dgm:prSet presAssocID="{B7137091-1EB4-4D39-9923-172F2FDA85B3}" presName="sibTrans" presStyleCnt="0"/>
      <dgm:spPr/>
    </dgm:pt>
    <dgm:pt modelId="{FAFE6AFB-5365-46B0-B84D-954B0E561411}" type="pres">
      <dgm:prSet presAssocID="{338C1383-122A-411E-AA1A-7839B5173ACF}" presName="composite" presStyleCnt="0"/>
      <dgm:spPr/>
    </dgm:pt>
    <dgm:pt modelId="{17D1D28D-7275-4958-A927-9B0C79ADE018}" type="pres">
      <dgm:prSet presAssocID="{338C1383-122A-411E-AA1A-7839B5173AC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52BDBB98-F5DB-4ED7-AB55-02242F4CB369}" type="pres">
      <dgm:prSet presAssocID="{338C1383-122A-411E-AA1A-7839B5173ACF}" presName="FinalChildText" presStyleLbl="revTx" presStyleIdx="2" presStyleCnt="3" custScaleX="154305" custLinFactNeighborX="45289" custLinFactNeighborY="11209">
        <dgm:presLayoutVars>
          <dgm:chMax val="0"/>
          <dgm:chPref val="0"/>
          <dgm:bulletEnabled val="1"/>
        </dgm:presLayoutVars>
      </dgm:prSet>
      <dgm:spPr/>
    </dgm:pt>
  </dgm:ptLst>
  <dgm:cxnLst>
    <dgm:cxn modelId="{C1469605-1BD1-4579-A0F1-5450FE578B99}" type="presOf" srcId="{D4D2BAE4-8558-4A19-A1B5-978A859F21DF}" destId="{52BDBB98-F5DB-4ED7-AB55-02242F4CB369}" srcOrd="0" destOrd="0" presId="urn:microsoft.com/office/officeart/2005/8/layout/StepDownProcess"/>
    <dgm:cxn modelId="{24010606-E1AB-41C4-B14D-D37BC40B466E}" type="presOf" srcId="{E4EAF2B4-66B4-455B-BE9A-7D809BE930C4}" destId="{6D0C9219-BD7F-445C-B33F-F8C2D210D841}" srcOrd="0" destOrd="0" presId="urn:microsoft.com/office/officeart/2005/8/layout/StepDownProcess"/>
    <dgm:cxn modelId="{0CEA0809-E3CA-4F60-A840-E7CFC4B758E2}" srcId="{E4EAF2B4-66B4-455B-BE9A-7D809BE930C4}" destId="{EBCD4412-E139-4C24-B2F4-2ABB6EAF0615}" srcOrd="0" destOrd="0" parTransId="{1E745FAE-1E49-4F23-A823-D0A68CF96000}" sibTransId="{2E1FC3B8-1F43-48C6-B88C-DE3CB4EC4033}"/>
    <dgm:cxn modelId="{01B4F30F-172F-4C27-ABE3-DCB7489E7F69}" srcId="{FDE711B6-AC8A-4A73-8A00-C8A93F32817C}" destId="{E4EAF2B4-66B4-455B-BE9A-7D809BE930C4}" srcOrd="0" destOrd="0" parTransId="{A34C9DA2-0F6D-43A7-A80D-DB9A28036E75}" sibTransId="{B94C1A3C-D667-4D77-88C4-BBA5600DEE10}"/>
    <dgm:cxn modelId="{8EF01518-D583-4873-B429-13F464ABAAF9}" type="presOf" srcId="{338C1383-122A-411E-AA1A-7839B5173ACF}" destId="{17D1D28D-7275-4958-A927-9B0C79ADE018}" srcOrd="0" destOrd="0" presId="urn:microsoft.com/office/officeart/2005/8/layout/StepDownProcess"/>
    <dgm:cxn modelId="{2FF1842A-26F1-40F0-9621-3EEB7BA9341E}" type="presOf" srcId="{FCD65F6F-7800-44B8-BBFA-342B83245B39}" destId="{53870B81-B4DD-4B1D-9286-0CF4F9BAAB35}" srcOrd="0" destOrd="0" presId="urn:microsoft.com/office/officeart/2005/8/layout/StepDownProcess"/>
    <dgm:cxn modelId="{E7BD0630-2405-4429-801C-1103F9104F5E}" type="presOf" srcId="{341C2CAF-B30C-4C3F-B23E-34B2908E18CE}" destId="{72C1E13C-71DE-4FDB-AB29-9FC858D2A60C}" srcOrd="0" destOrd="0" presId="urn:microsoft.com/office/officeart/2005/8/layout/StepDownProcess"/>
    <dgm:cxn modelId="{E0B93E68-11A3-4CEF-9B0D-8314DD7CD516}" type="presOf" srcId="{EBCD4412-E139-4C24-B2F4-2ABB6EAF0615}" destId="{551A3B1E-268A-4D82-A182-051CAD65E85B}" srcOrd="0" destOrd="0" presId="urn:microsoft.com/office/officeart/2005/8/layout/StepDownProcess"/>
    <dgm:cxn modelId="{26A28573-D84D-4174-8E1B-F9EC316314FB}" srcId="{338C1383-122A-411E-AA1A-7839B5173ACF}" destId="{D4D2BAE4-8558-4A19-A1B5-978A859F21DF}" srcOrd="0" destOrd="0" parTransId="{F3294D23-428C-4980-A1D3-2523F078E97E}" sibTransId="{7CC5351C-ADC7-42BE-885F-D59CAA01AF7B}"/>
    <dgm:cxn modelId="{DC72D755-C831-4E33-B79C-446035B545C8}" type="presOf" srcId="{FDE711B6-AC8A-4A73-8A00-C8A93F32817C}" destId="{7F8B8E37-99FA-4AAA-B095-8E41A6660F04}" srcOrd="0" destOrd="0" presId="urn:microsoft.com/office/officeart/2005/8/layout/StepDownProcess"/>
    <dgm:cxn modelId="{C460369F-DD10-456E-91D9-61B37FC6E642}" srcId="{FDE711B6-AC8A-4A73-8A00-C8A93F32817C}" destId="{341C2CAF-B30C-4C3F-B23E-34B2908E18CE}" srcOrd="1" destOrd="0" parTransId="{3F154E2D-2AC0-4C83-8A92-F9DD3A6BA791}" sibTransId="{B7137091-1EB4-4D39-9923-172F2FDA85B3}"/>
    <dgm:cxn modelId="{76BDE3C2-A3F1-419E-8FE1-15AB0419C320}" srcId="{FDE711B6-AC8A-4A73-8A00-C8A93F32817C}" destId="{338C1383-122A-411E-AA1A-7839B5173ACF}" srcOrd="2" destOrd="0" parTransId="{7B42060A-752D-4AE3-9052-BE2F7E10EFB7}" sibTransId="{DF711E7A-7219-4CC7-9908-46211B8037BE}"/>
    <dgm:cxn modelId="{4132F8E0-2326-4DAC-8FB1-0129EC03518E}" srcId="{341C2CAF-B30C-4C3F-B23E-34B2908E18CE}" destId="{FCD65F6F-7800-44B8-BBFA-342B83245B39}" srcOrd="0" destOrd="0" parTransId="{11367EA6-10D3-4A0E-9D3D-D1052195CD4E}" sibTransId="{67D48F00-A9F2-4414-A2E0-841CEA9FBF36}"/>
    <dgm:cxn modelId="{FCCCF69C-BFEB-4447-AF7F-01C9645F98CD}" type="presParOf" srcId="{7F8B8E37-99FA-4AAA-B095-8E41A6660F04}" destId="{DE29E8B1-8997-441B-B5A9-7E5310162919}" srcOrd="0" destOrd="0" presId="urn:microsoft.com/office/officeart/2005/8/layout/StepDownProcess"/>
    <dgm:cxn modelId="{F2333ABD-EEBF-47A1-AD2E-B9D780B2D876}" type="presParOf" srcId="{DE29E8B1-8997-441B-B5A9-7E5310162919}" destId="{806CBB6A-9A92-46A8-BBB9-4053149A2BFE}" srcOrd="0" destOrd="0" presId="urn:microsoft.com/office/officeart/2005/8/layout/StepDownProcess"/>
    <dgm:cxn modelId="{7C532812-E420-4AE1-B8BD-53492DADAD4D}" type="presParOf" srcId="{DE29E8B1-8997-441B-B5A9-7E5310162919}" destId="{6D0C9219-BD7F-445C-B33F-F8C2D210D841}" srcOrd="1" destOrd="0" presId="urn:microsoft.com/office/officeart/2005/8/layout/StepDownProcess"/>
    <dgm:cxn modelId="{5A2079A1-E2D6-42EF-B9F1-558722A4713C}" type="presParOf" srcId="{DE29E8B1-8997-441B-B5A9-7E5310162919}" destId="{551A3B1E-268A-4D82-A182-051CAD65E85B}" srcOrd="2" destOrd="0" presId="urn:microsoft.com/office/officeart/2005/8/layout/StepDownProcess"/>
    <dgm:cxn modelId="{07C0E84C-4990-4B9D-A92C-861349A243D6}" type="presParOf" srcId="{7F8B8E37-99FA-4AAA-B095-8E41A6660F04}" destId="{13628A69-A283-4A8A-A5D4-7488AF7EA629}" srcOrd="1" destOrd="0" presId="urn:microsoft.com/office/officeart/2005/8/layout/StepDownProcess"/>
    <dgm:cxn modelId="{576D4052-938A-422E-AE5C-F60C067E2ABB}" type="presParOf" srcId="{7F8B8E37-99FA-4AAA-B095-8E41A6660F04}" destId="{250721FE-D4DA-4128-B9A3-E5A345068A3A}" srcOrd="2" destOrd="0" presId="urn:microsoft.com/office/officeart/2005/8/layout/StepDownProcess"/>
    <dgm:cxn modelId="{F59A7163-958C-41DE-BF18-4F53A80C6B50}" type="presParOf" srcId="{250721FE-D4DA-4128-B9A3-E5A345068A3A}" destId="{E649B899-14C7-4016-BF39-5741608A4B19}" srcOrd="0" destOrd="0" presId="urn:microsoft.com/office/officeart/2005/8/layout/StepDownProcess"/>
    <dgm:cxn modelId="{8197B250-58D1-4BFA-BCFF-659D4CCA2F40}" type="presParOf" srcId="{250721FE-D4DA-4128-B9A3-E5A345068A3A}" destId="{72C1E13C-71DE-4FDB-AB29-9FC858D2A60C}" srcOrd="1" destOrd="0" presId="urn:microsoft.com/office/officeart/2005/8/layout/StepDownProcess"/>
    <dgm:cxn modelId="{85EB2CD3-FA6A-480D-BF51-9CF4B3C2FC3A}" type="presParOf" srcId="{250721FE-D4DA-4128-B9A3-E5A345068A3A}" destId="{53870B81-B4DD-4B1D-9286-0CF4F9BAAB35}" srcOrd="2" destOrd="0" presId="urn:microsoft.com/office/officeart/2005/8/layout/StepDownProcess"/>
    <dgm:cxn modelId="{0EC00A67-1DD0-409C-94EA-2C098D8B5172}" type="presParOf" srcId="{7F8B8E37-99FA-4AAA-B095-8E41A6660F04}" destId="{9BC187F2-65DB-453C-859C-A1DFE055485E}" srcOrd="3" destOrd="0" presId="urn:microsoft.com/office/officeart/2005/8/layout/StepDownProcess"/>
    <dgm:cxn modelId="{52EE1E07-D0E9-4D8C-8286-084DBE70F122}" type="presParOf" srcId="{7F8B8E37-99FA-4AAA-B095-8E41A6660F04}" destId="{FAFE6AFB-5365-46B0-B84D-954B0E561411}" srcOrd="4" destOrd="0" presId="urn:microsoft.com/office/officeart/2005/8/layout/StepDownProcess"/>
    <dgm:cxn modelId="{900EFD4A-6849-4B2B-B610-51903AAE15ED}" type="presParOf" srcId="{FAFE6AFB-5365-46B0-B84D-954B0E561411}" destId="{17D1D28D-7275-4958-A927-9B0C79ADE018}" srcOrd="0" destOrd="0" presId="urn:microsoft.com/office/officeart/2005/8/layout/StepDownProcess"/>
    <dgm:cxn modelId="{2C7BFDAD-981C-4E8E-A860-27ACE34A0D87}" type="presParOf" srcId="{FAFE6AFB-5365-46B0-B84D-954B0E561411}" destId="{52BDBB98-F5DB-4ED7-AB55-02242F4CB36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E711B6-AC8A-4A73-8A00-C8A93F32817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EAF2B4-66B4-455B-BE9A-7D809BE930C4}">
      <dgm:prSet phldrT="[Text]"/>
      <dgm:spPr/>
      <dgm:t>
        <a:bodyPr/>
        <a:lstStyle/>
        <a:p>
          <a:r>
            <a:rPr lang="en-US" b="1" i="0" u="none" dirty="0"/>
            <a:t>Development</a:t>
          </a:r>
          <a:endParaRPr lang="en-US" dirty="0"/>
        </a:p>
      </dgm:t>
    </dgm:pt>
    <dgm:pt modelId="{A34C9DA2-0F6D-43A7-A80D-DB9A28036E75}" type="parTrans" cxnId="{01B4F30F-172F-4C27-ABE3-DCB7489E7F69}">
      <dgm:prSet/>
      <dgm:spPr/>
      <dgm:t>
        <a:bodyPr/>
        <a:lstStyle/>
        <a:p>
          <a:endParaRPr lang="en-US"/>
        </a:p>
      </dgm:t>
    </dgm:pt>
    <dgm:pt modelId="{B94C1A3C-D667-4D77-88C4-BBA5600DEE10}" type="sibTrans" cxnId="{01B4F30F-172F-4C27-ABE3-DCB7489E7F69}">
      <dgm:prSet/>
      <dgm:spPr/>
      <dgm:t>
        <a:bodyPr/>
        <a:lstStyle/>
        <a:p>
          <a:endParaRPr lang="en-US"/>
        </a:p>
      </dgm:t>
    </dgm:pt>
    <dgm:pt modelId="{EBCD4412-E139-4C24-B2F4-2ABB6EAF0615}">
      <dgm:prSet phldrT="[Text]" custT="1"/>
      <dgm:spPr/>
      <dgm:t>
        <a:bodyPr/>
        <a:lstStyle/>
        <a:p>
          <a:r>
            <a:rPr lang="en-US" sz="2800" dirty="0"/>
            <a:t>Week 5 &amp; 6</a:t>
          </a:r>
        </a:p>
      </dgm:t>
    </dgm:pt>
    <dgm:pt modelId="{1E745FAE-1E49-4F23-A823-D0A68CF96000}" type="parTrans" cxnId="{0CEA0809-E3CA-4F60-A840-E7CFC4B758E2}">
      <dgm:prSet/>
      <dgm:spPr/>
      <dgm:t>
        <a:bodyPr/>
        <a:lstStyle/>
        <a:p>
          <a:endParaRPr lang="en-US"/>
        </a:p>
      </dgm:t>
    </dgm:pt>
    <dgm:pt modelId="{2E1FC3B8-1F43-48C6-B88C-DE3CB4EC4033}" type="sibTrans" cxnId="{0CEA0809-E3CA-4F60-A840-E7CFC4B758E2}">
      <dgm:prSet/>
      <dgm:spPr/>
      <dgm:t>
        <a:bodyPr/>
        <a:lstStyle/>
        <a:p>
          <a:endParaRPr lang="en-US"/>
        </a:p>
      </dgm:t>
    </dgm:pt>
    <dgm:pt modelId="{341C2CAF-B30C-4C3F-B23E-34B2908E18CE}">
      <dgm:prSet phldrT="[Text]"/>
      <dgm:spPr/>
      <dgm:t>
        <a:bodyPr/>
        <a:lstStyle/>
        <a:p>
          <a:r>
            <a:rPr lang="en-US" b="1" i="0" u="none" dirty="0"/>
            <a:t>Implementation</a:t>
          </a:r>
          <a:endParaRPr lang="en-US" dirty="0"/>
        </a:p>
      </dgm:t>
    </dgm:pt>
    <dgm:pt modelId="{3F154E2D-2AC0-4C83-8A92-F9DD3A6BA791}" type="parTrans" cxnId="{C460369F-DD10-456E-91D9-61B37FC6E642}">
      <dgm:prSet/>
      <dgm:spPr/>
      <dgm:t>
        <a:bodyPr/>
        <a:lstStyle/>
        <a:p>
          <a:endParaRPr lang="en-US"/>
        </a:p>
      </dgm:t>
    </dgm:pt>
    <dgm:pt modelId="{B7137091-1EB4-4D39-9923-172F2FDA85B3}" type="sibTrans" cxnId="{C460369F-DD10-456E-91D9-61B37FC6E642}">
      <dgm:prSet/>
      <dgm:spPr/>
      <dgm:t>
        <a:bodyPr/>
        <a:lstStyle/>
        <a:p>
          <a:endParaRPr lang="en-US"/>
        </a:p>
      </dgm:t>
    </dgm:pt>
    <dgm:pt modelId="{FCD65F6F-7800-44B8-BBFA-342B83245B39}">
      <dgm:prSet phldrT="[Text]" custT="1"/>
      <dgm:spPr/>
      <dgm:t>
        <a:bodyPr/>
        <a:lstStyle/>
        <a:p>
          <a:r>
            <a:rPr lang="en-US" sz="2800" dirty="0"/>
            <a:t>Week 7-10</a:t>
          </a:r>
        </a:p>
      </dgm:t>
    </dgm:pt>
    <dgm:pt modelId="{11367EA6-10D3-4A0E-9D3D-D1052195CD4E}" type="parTrans" cxnId="{4132F8E0-2326-4DAC-8FB1-0129EC03518E}">
      <dgm:prSet/>
      <dgm:spPr/>
      <dgm:t>
        <a:bodyPr/>
        <a:lstStyle/>
        <a:p>
          <a:endParaRPr lang="en-US"/>
        </a:p>
      </dgm:t>
    </dgm:pt>
    <dgm:pt modelId="{67D48F00-A9F2-4414-A2E0-841CEA9FBF36}" type="sibTrans" cxnId="{4132F8E0-2326-4DAC-8FB1-0129EC03518E}">
      <dgm:prSet/>
      <dgm:spPr/>
      <dgm:t>
        <a:bodyPr/>
        <a:lstStyle/>
        <a:p>
          <a:endParaRPr lang="en-US"/>
        </a:p>
      </dgm:t>
    </dgm:pt>
    <dgm:pt modelId="{338C1383-122A-411E-AA1A-7839B5173ACF}">
      <dgm:prSet phldrT="[Text]"/>
      <dgm:spPr/>
      <dgm:t>
        <a:bodyPr/>
        <a:lstStyle/>
        <a:p>
          <a:r>
            <a:rPr lang="en-US" b="1" i="0" u="none" dirty="0"/>
            <a:t>Development of Database</a:t>
          </a:r>
          <a:endParaRPr lang="en-US" dirty="0"/>
        </a:p>
      </dgm:t>
    </dgm:pt>
    <dgm:pt modelId="{7B42060A-752D-4AE3-9052-BE2F7E10EFB7}" type="parTrans" cxnId="{76BDE3C2-A3F1-419E-8FE1-15AB0419C320}">
      <dgm:prSet/>
      <dgm:spPr/>
      <dgm:t>
        <a:bodyPr/>
        <a:lstStyle/>
        <a:p>
          <a:endParaRPr lang="en-US"/>
        </a:p>
      </dgm:t>
    </dgm:pt>
    <dgm:pt modelId="{DF711E7A-7219-4CC7-9908-46211B8037BE}" type="sibTrans" cxnId="{76BDE3C2-A3F1-419E-8FE1-15AB0419C320}">
      <dgm:prSet/>
      <dgm:spPr/>
      <dgm:t>
        <a:bodyPr/>
        <a:lstStyle/>
        <a:p>
          <a:endParaRPr lang="en-US"/>
        </a:p>
      </dgm:t>
    </dgm:pt>
    <dgm:pt modelId="{D4D2BAE4-8558-4A19-A1B5-978A859F21DF}">
      <dgm:prSet phldrT="[Text]"/>
      <dgm:spPr/>
      <dgm:t>
        <a:bodyPr/>
        <a:lstStyle/>
        <a:p>
          <a:r>
            <a:rPr lang="en-US" dirty="0"/>
            <a:t>Week 8-10</a:t>
          </a:r>
        </a:p>
      </dgm:t>
    </dgm:pt>
    <dgm:pt modelId="{F3294D23-428C-4980-A1D3-2523F078E97E}" type="parTrans" cxnId="{26A28573-D84D-4174-8E1B-F9EC316314FB}">
      <dgm:prSet/>
      <dgm:spPr/>
      <dgm:t>
        <a:bodyPr/>
        <a:lstStyle/>
        <a:p>
          <a:endParaRPr lang="en-US"/>
        </a:p>
      </dgm:t>
    </dgm:pt>
    <dgm:pt modelId="{7CC5351C-ADC7-42BE-885F-D59CAA01AF7B}" type="sibTrans" cxnId="{26A28573-D84D-4174-8E1B-F9EC316314FB}">
      <dgm:prSet/>
      <dgm:spPr/>
      <dgm:t>
        <a:bodyPr/>
        <a:lstStyle/>
        <a:p>
          <a:endParaRPr lang="en-US"/>
        </a:p>
      </dgm:t>
    </dgm:pt>
    <dgm:pt modelId="{7F8B8E37-99FA-4AAA-B095-8E41A6660F04}" type="pres">
      <dgm:prSet presAssocID="{FDE711B6-AC8A-4A73-8A00-C8A93F32817C}" presName="rootnode" presStyleCnt="0">
        <dgm:presLayoutVars>
          <dgm:chMax/>
          <dgm:chPref/>
          <dgm:dir/>
          <dgm:animLvl val="lvl"/>
        </dgm:presLayoutVars>
      </dgm:prSet>
      <dgm:spPr/>
    </dgm:pt>
    <dgm:pt modelId="{DE29E8B1-8997-441B-B5A9-7E5310162919}" type="pres">
      <dgm:prSet presAssocID="{E4EAF2B4-66B4-455B-BE9A-7D809BE930C4}" presName="composite" presStyleCnt="0"/>
      <dgm:spPr/>
    </dgm:pt>
    <dgm:pt modelId="{806CBB6A-9A92-46A8-BBB9-4053149A2BFE}" type="pres">
      <dgm:prSet presAssocID="{E4EAF2B4-66B4-455B-BE9A-7D809BE930C4}" presName="bentUpArrow1" presStyleLbl="alignImgPlace1" presStyleIdx="0" presStyleCnt="2"/>
      <dgm:spPr/>
    </dgm:pt>
    <dgm:pt modelId="{6D0C9219-BD7F-445C-B33F-F8C2D210D841}" type="pres">
      <dgm:prSet presAssocID="{E4EAF2B4-66B4-455B-BE9A-7D809BE930C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551A3B1E-268A-4D82-A182-051CAD65E85B}" type="pres">
      <dgm:prSet presAssocID="{E4EAF2B4-66B4-455B-BE9A-7D809BE930C4}" presName="ChildText" presStyleLbl="revTx" presStyleIdx="0" presStyleCnt="3" custScaleX="154305" custLinFactNeighborX="21744" custLinFactNeighborY="-5325">
        <dgm:presLayoutVars>
          <dgm:chMax val="0"/>
          <dgm:chPref val="0"/>
          <dgm:bulletEnabled val="1"/>
        </dgm:presLayoutVars>
      </dgm:prSet>
      <dgm:spPr/>
    </dgm:pt>
    <dgm:pt modelId="{13628A69-A283-4A8A-A5D4-7488AF7EA629}" type="pres">
      <dgm:prSet presAssocID="{B94C1A3C-D667-4D77-88C4-BBA5600DEE10}" presName="sibTrans" presStyleCnt="0"/>
      <dgm:spPr/>
    </dgm:pt>
    <dgm:pt modelId="{250721FE-D4DA-4128-B9A3-E5A345068A3A}" type="pres">
      <dgm:prSet presAssocID="{341C2CAF-B30C-4C3F-B23E-34B2908E18CE}" presName="composite" presStyleCnt="0"/>
      <dgm:spPr/>
    </dgm:pt>
    <dgm:pt modelId="{E649B899-14C7-4016-BF39-5741608A4B19}" type="pres">
      <dgm:prSet presAssocID="{341C2CAF-B30C-4C3F-B23E-34B2908E18CE}" presName="bentUpArrow1" presStyleLbl="alignImgPlace1" presStyleIdx="1" presStyleCnt="2"/>
      <dgm:spPr/>
    </dgm:pt>
    <dgm:pt modelId="{72C1E13C-71DE-4FDB-AB29-9FC858D2A60C}" type="pres">
      <dgm:prSet presAssocID="{341C2CAF-B30C-4C3F-B23E-34B2908E18CE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53870B81-B4DD-4B1D-9286-0CF4F9BAAB35}" type="pres">
      <dgm:prSet presAssocID="{341C2CAF-B30C-4C3F-B23E-34B2908E18CE}" presName="ChildText" presStyleLbl="revTx" presStyleIdx="1" presStyleCnt="3" custScaleX="154305" custLinFactNeighborX="37910" custLinFactNeighborY="6011">
        <dgm:presLayoutVars>
          <dgm:chMax val="0"/>
          <dgm:chPref val="0"/>
          <dgm:bulletEnabled val="1"/>
        </dgm:presLayoutVars>
      </dgm:prSet>
      <dgm:spPr/>
    </dgm:pt>
    <dgm:pt modelId="{9BC187F2-65DB-453C-859C-A1DFE055485E}" type="pres">
      <dgm:prSet presAssocID="{B7137091-1EB4-4D39-9923-172F2FDA85B3}" presName="sibTrans" presStyleCnt="0"/>
      <dgm:spPr/>
    </dgm:pt>
    <dgm:pt modelId="{FAFE6AFB-5365-46B0-B84D-954B0E561411}" type="pres">
      <dgm:prSet presAssocID="{338C1383-122A-411E-AA1A-7839B5173ACF}" presName="composite" presStyleCnt="0"/>
      <dgm:spPr/>
    </dgm:pt>
    <dgm:pt modelId="{17D1D28D-7275-4958-A927-9B0C79ADE018}" type="pres">
      <dgm:prSet presAssocID="{338C1383-122A-411E-AA1A-7839B5173ACF}" presName="ParentText" presStyleLbl="node1" presStyleIdx="2" presStyleCnt="3" custLinFactNeighborX="-13748">
        <dgm:presLayoutVars>
          <dgm:chMax val="1"/>
          <dgm:chPref val="1"/>
          <dgm:bulletEnabled val="1"/>
        </dgm:presLayoutVars>
      </dgm:prSet>
      <dgm:spPr/>
    </dgm:pt>
    <dgm:pt modelId="{52BDBB98-F5DB-4ED7-AB55-02242F4CB369}" type="pres">
      <dgm:prSet presAssocID="{338C1383-122A-411E-AA1A-7839B5173ACF}" presName="FinalChildText" presStyleLbl="revTx" presStyleIdx="2" presStyleCnt="3" custScaleX="154305" custLinFactNeighborX="45289" custLinFactNeighborY="11209">
        <dgm:presLayoutVars>
          <dgm:chMax val="0"/>
          <dgm:chPref val="0"/>
          <dgm:bulletEnabled val="1"/>
        </dgm:presLayoutVars>
      </dgm:prSet>
      <dgm:spPr/>
    </dgm:pt>
  </dgm:ptLst>
  <dgm:cxnLst>
    <dgm:cxn modelId="{C1469605-1BD1-4579-A0F1-5450FE578B99}" type="presOf" srcId="{D4D2BAE4-8558-4A19-A1B5-978A859F21DF}" destId="{52BDBB98-F5DB-4ED7-AB55-02242F4CB369}" srcOrd="0" destOrd="0" presId="urn:microsoft.com/office/officeart/2005/8/layout/StepDownProcess"/>
    <dgm:cxn modelId="{24010606-E1AB-41C4-B14D-D37BC40B466E}" type="presOf" srcId="{E4EAF2B4-66B4-455B-BE9A-7D809BE930C4}" destId="{6D0C9219-BD7F-445C-B33F-F8C2D210D841}" srcOrd="0" destOrd="0" presId="urn:microsoft.com/office/officeart/2005/8/layout/StepDownProcess"/>
    <dgm:cxn modelId="{0CEA0809-E3CA-4F60-A840-E7CFC4B758E2}" srcId="{E4EAF2B4-66B4-455B-BE9A-7D809BE930C4}" destId="{EBCD4412-E139-4C24-B2F4-2ABB6EAF0615}" srcOrd="0" destOrd="0" parTransId="{1E745FAE-1E49-4F23-A823-D0A68CF96000}" sibTransId="{2E1FC3B8-1F43-48C6-B88C-DE3CB4EC4033}"/>
    <dgm:cxn modelId="{01B4F30F-172F-4C27-ABE3-DCB7489E7F69}" srcId="{FDE711B6-AC8A-4A73-8A00-C8A93F32817C}" destId="{E4EAF2B4-66B4-455B-BE9A-7D809BE930C4}" srcOrd="0" destOrd="0" parTransId="{A34C9DA2-0F6D-43A7-A80D-DB9A28036E75}" sibTransId="{B94C1A3C-D667-4D77-88C4-BBA5600DEE10}"/>
    <dgm:cxn modelId="{8EF01518-D583-4873-B429-13F464ABAAF9}" type="presOf" srcId="{338C1383-122A-411E-AA1A-7839B5173ACF}" destId="{17D1D28D-7275-4958-A927-9B0C79ADE018}" srcOrd="0" destOrd="0" presId="urn:microsoft.com/office/officeart/2005/8/layout/StepDownProcess"/>
    <dgm:cxn modelId="{2FF1842A-26F1-40F0-9621-3EEB7BA9341E}" type="presOf" srcId="{FCD65F6F-7800-44B8-BBFA-342B83245B39}" destId="{53870B81-B4DD-4B1D-9286-0CF4F9BAAB35}" srcOrd="0" destOrd="0" presId="urn:microsoft.com/office/officeart/2005/8/layout/StepDownProcess"/>
    <dgm:cxn modelId="{E7BD0630-2405-4429-801C-1103F9104F5E}" type="presOf" srcId="{341C2CAF-B30C-4C3F-B23E-34B2908E18CE}" destId="{72C1E13C-71DE-4FDB-AB29-9FC858D2A60C}" srcOrd="0" destOrd="0" presId="urn:microsoft.com/office/officeart/2005/8/layout/StepDownProcess"/>
    <dgm:cxn modelId="{E0B93E68-11A3-4CEF-9B0D-8314DD7CD516}" type="presOf" srcId="{EBCD4412-E139-4C24-B2F4-2ABB6EAF0615}" destId="{551A3B1E-268A-4D82-A182-051CAD65E85B}" srcOrd="0" destOrd="0" presId="urn:microsoft.com/office/officeart/2005/8/layout/StepDownProcess"/>
    <dgm:cxn modelId="{26A28573-D84D-4174-8E1B-F9EC316314FB}" srcId="{338C1383-122A-411E-AA1A-7839B5173ACF}" destId="{D4D2BAE4-8558-4A19-A1B5-978A859F21DF}" srcOrd="0" destOrd="0" parTransId="{F3294D23-428C-4980-A1D3-2523F078E97E}" sibTransId="{7CC5351C-ADC7-42BE-885F-D59CAA01AF7B}"/>
    <dgm:cxn modelId="{DC72D755-C831-4E33-B79C-446035B545C8}" type="presOf" srcId="{FDE711B6-AC8A-4A73-8A00-C8A93F32817C}" destId="{7F8B8E37-99FA-4AAA-B095-8E41A6660F04}" srcOrd="0" destOrd="0" presId="urn:microsoft.com/office/officeart/2005/8/layout/StepDownProcess"/>
    <dgm:cxn modelId="{C460369F-DD10-456E-91D9-61B37FC6E642}" srcId="{FDE711B6-AC8A-4A73-8A00-C8A93F32817C}" destId="{341C2CAF-B30C-4C3F-B23E-34B2908E18CE}" srcOrd="1" destOrd="0" parTransId="{3F154E2D-2AC0-4C83-8A92-F9DD3A6BA791}" sibTransId="{B7137091-1EB4-4D39-9923-172F2FDA85B3}"/>
    <dgm:cxn modelId="{76BDE3C2-A3F1-419E-8FE1-15AB0419C320}" srcId="{FDE711B6-AC8A-4A73-8A00-C8A93F32817C}" destId="{338C1383-122A-411E-AA1A-7839B5173ACF}" srcOrd="2" destOrd="0" parTransId="{7B42060A-752D-4AE3-9052-BE2F7E10EFB7}" sibTransId="{DF711E7A-7219-4CC7-9908-46211B8037BE}"/>
    <dgm:cxn modelId="{4132F8E0-2326-4DAC-8FB1-0129EC03518E}" srcId="{341C2CAF-B30C-4C3F-B23E-34B2908E18CE}" destId="{FCD65F6F-7800-44B8-BBFA-342B83245B39}" srcOrd="0" destOrd="0" parTransId="{11367EA6-10D3-4A0E-9D3D-D1052195CD4E}" sibTransId="{67D48F00-A9F2-4414-A2E0-841CEA9FBF36}"/>
    <dgm:cxn modelId="{FCCCF69C-BFEB-4447-AF7F-01C9645F98CD}" type="presParOf" srcId="{7F8B8E37-99FA-4AAA-B095-8E41A6660F04}" destId="{DE29E8B1-8997-441B-B5A9-7E5310162919}" srcOrd="0" destOrd="0" presId="urn:microsoft.com/office/officeart/2005/8/layout/StepDownProcess"/>
    <dgm:cxn modelId="{F2333ABD-EEBF-47A1-AD2E-B9D780B2D876}" type="presParOf" srcId="{DE29E8B1-8997-441B-B5A9-7E5310162919}" destId="{806CBB6A-9A92-46A8-BBB9-4053149A2BFE}" srcOrd="0" destOrd="0" presId="urn:microsoft.com/office/officeart/2005/8/layout/StepDownProcess"/>
    <dgm:cxn modelId="{7C532812-E420-4AE1-B8BD-53492DADAD4D}" type="presParOf" srcId="{DE29E8B1-8997-441B-B5A9-7E5310162919}" destId="{6D0C9219-BD7F-445C-B33F-F8C2D210D841}" srcOrd="1" destOrd="0" presId="urn:microsoft.com/office/officeart/2005/8/layout/StepDownProcess"/>
    <dgm:cxn modelId="{5A2079A1-E2D6-42EF-B9F1-558722A4713C}" type="presParOf" srcId="{DE29E8B1-8997-441B-B5A9-7E5310162919}" destId="{551A3B1E-268A-4D82-A182-051CAD65E85B}" srcOrd="2" destOrd="0" presId="urn:microsoft.com/office/officeart/2005/8/layout/StepDownProcess"/>
    <dgm:cxn modelId="{07C0E84C-4990-4B9D-A92C-861349A243D6}" type="presParOf" srcId="{7F8B8E37-99FA-4AAA-B095-8E41A6660F04}" destId="{13628A69-A283-4A8A-A5D4-7488AF7EA629}" srcOrd="1" destOrd="0" presId="urn:microsoft.com/office/officeart/2005/8/layout/StepDownProcess"/>
    <dgm:cxn modelId="{576D4052-938A-422E-AE5C-F60C067E2ABB}" type="presParOf" srcId="{7F8B8E37-99FA-4AAA-B095-8E41A6660F04}" destId="{250721FE-D4DA-4128-B9A3-E5A345068A3A}" srcOrd="2" destOrd="0" presId="urn:microsoft.com/office/officeart/2005/8/layout/StepDownProcess"/>
    <dgm:cxn modelId="{F59A7163-958C-41DE-BF18-4F53A80C6B50}" type="presParOf" srcId="{250721FE-D4DA-4128-B9A3-E5A345068A3A}" destId="{E649B899-14C7-4016-BF39-5741608A4B19}" srcOrd="0" destOrd="0" presId="urn:microsoft.com/office/officeart/2005/8/layout/StepDownProcess"/>
    <dgm:cxn modelId="{8197B250-58D1-4BFA-BCFF-659D4CCA2F40}" type="presParOf" srcId="{250721FE-D4DA-4128-B9A3-E5A345068A3A}" destId="{72C1E13C-71DE-4FDB-AB29-9FC858D2A60C}" srcOrd="1" destOrd="0" presId="urn:microsoft.com/office/officeart/2005/8/layout/StepDownProcess"/>
    <dgm:cxn modelId="{85EB2CD3-FA6A-480D-BF51-9CF4B3C2FC3A}" type="presParOf" srcId="{250721FE-D4DA-4128-B9A3-E5A345068A3A}" destId="{53870B81-B4DD-4B1D-9286-0CF4F9BAAB35}" srcOrd="2" destOrd="0" presId="urn:microsoft.com/office/officeart/2005/8/layout/StepDownProcess"/>
    <dgm:cxn modelId="{0EC00A67-1DD0-409C-94EA-2C098D8B5172}" type="presParOf" srcId="{7F8B8E37-99FA-4AAA-B095-8E41A6660F04}" destId="{9BC187F2-65DB-453C-859C-A1DFE055485E}" srcOrd="3" destOrd="0" presId="urn:microsoft.com/office/officeart/2005/8/layout/StepDownProcess"/>
    <dgm:cxn modelId="{52EE1E07-D0E9-4D8C-8286-084DBE70F122}" type="presParOf" srcId="{7F8B8E37-99FA-4AAA-B095-8E41A6660F04}" destId="{FAFE6AFB-5365-46B0-B84D-954B0E561411}" srcOrd="4" destOrd="0" presId="urn:microsoft.com/office/officeart/2005/8/layout/StepDownProcess"/>
    <dgm:cxn modelId="{900EFD4A-6849-4B2B-B610-51903AAE15ED}" type="presParOf" srcId="{FAFE6AFB-5365-46B0-B84D-954B0E561411}" destId="{17D1D28D-7275-4958-A927-9B0C79ADE018}" srcOrd="0" destOrd="0" presId="urn:microsoft.com/office/officeart/2005/8/layout/StepDownProcess"/>
    <dgm:cxn modelId="{2C7BFDAD-981C-4E8E-A860-27ACE34A0D87}" type="presParOf" srcId="{FAFE6AFB-5365-46B0-B84D-954B0E561411}" destId="{52BDBB98-F5DB-4ED7-AB55-02242F4CB36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E711B6-AC8A-4A73-8A00-C8A93F32817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EAF2B4-66B4-455B-BE9A-7D809BE930C4}">
      <dgm:prSet phldrT="[Text]"/>
      <dgm:spPr/>
      <dgm:t>
        <a:bodyPr/>
        <a:lstStyle/>
        <a:p>
          <a:r>
            <a:rPr lang="en-US" b="1" i="0" u="none" dirty="0"/>
            <a:t>Testing (Customer Acceptance)</a:t>
          </a:r>
          <a:endParaRPr lang="en-US" b="0" dirty="0"/>
        </a:p>
        <a:p>
          <a:endParaRPr lang="en-US" dirty="0"/>
        </a:p>
      </dgm:t>
    </dgm:pt>
    <dgm:pt modelId="{A34C9DA2-0F6D-43A7-A80D-DB9A28036E75}" type="parTrans" cxnId="{01B4F30F-172F-4C27-ABE3-DCB7489E7F69}">
      <dgm:prSet/>
      <dgm:spPr/>
      <dgm:t>
        <a:bodyPr/>
        <a:lstStyle/>
        <a:p>
          <a:endParaRPr lang="en-US"/>
        </a:p>
      </dgm:t>
    </dgm:pt>
    <dgm:pt modelId="{B94C1A3C-D667-4D77-88C4-BBA5600DEE10}" type="sibTrans" cxnId="{01B4F30F-172F-4C27-ABE3-DCB7489E7F69}">
      <dgm:prSet/>
      <dgm:spPr/>
      <dgm:t>
        <a:bodyPr/>
        <a:lstStyle/>
        <a:p>
          <a:endParaRPr lang="en-US"/>
        </a:p>
      </dgm:t>
    </dgm:pt>
    <dgm:pt modelId="{EBCD4412-E139-4C24-B2F4-2ABB6EAF0615}">
      <dgm:prSet phldrT="[Text]" custT="1"/>
      <dgm:spPr/>
      <dgm:t>
        <a:bodyPr/>
        <a:lstStyle/>
        <a:p>
          <a:r>
            <a:rPr lang="en-US" sz="2800" dirty="0"/>
            <a:t>Week 11</a:t>
          </a:r>
        </a:p>
      </dgm:t>
    </dgm:pt>
    <dgm:pt modelId="{1E745FAE-1E49-4F23-A823-D0A68CF96000}" type="parTrans" cxnId="{0CEA0809-E3CA-4F60-A840-E7CFC4B758E2}">
      <dgm:prSet/>
      <dgm:spPr/>
      <dgm:t>
        <a:bodyPr/>
        <a:lstStyle/>
        <a:p>
          <a:endParaRPr lang="en-US"/>
        </a:p>
      </dgm:t>
    </dgm:pt>
    <dgm:pt modelId="{2E1FC3B8-1F43-48C6-B88C-DE3CB4EC4033}" type="sibTrans" cxnId="{0CEA0809-E3CA-4F60-A840-E7CFC4B758E2}">
      <dgm:prSet/>
      <dgm:spPr/>
      <dgm:t>
        <a:bodyPr/>
        <a:lstStyle/>
        <a:p>
          <a:endParaRPr lang="en-US"/>
        </a:p>
      </dgm:t>
    </dgm:pt>
    <dgm:pt modelId="{341C2CAF-B30C-4C3F-B23E-34B2908E18CE}">
      <dgm:prSet phldrT="[Text]"/>
      <dgm:spPr/>
      <dgm:t>
        <a:bodyPr/>
        <a:lstStyle/>
        <a:p>
          <a:r>
            <a:rPr lang="en-US" b="1" i="0" u="none" dirty="0"/>
            <a:t>Documentation</a:t>
          </a:r>
          <a:endParaRPr lang="en-US" b="0" dirty="0"/>
        </a:p>
        <a:p>
          <a:r>
            <a:rPr lang="en-US" b="1" i="0" u="none" dirty="0"/>
            <a:t>&amp; Submission</a:t>
          </a:r>
          <a:endParaRPr lang="en-US" b="0" dirty="0"/>
        </a:p>
        <a:p>
          <a:endParaRPr lang="en-US" dirty="0"/>
        </a:p>
      </dgm:t>
    </dgm:pt>
    <dgm:pt modelId="{3F154E2D-2AC0-4C83-8A92-F9DD3A6BA791}" type="parTrans" cxnId="{C460369F-DD10-456E-91D9-61B37FC6E642}">
      <dgm:prSet/>
      <dgm:spPr/>
      <dgm:t>
        <a:bodyPr/>
        <a:lstStyle/>
        <a:p>
          <a:endParaRPr lang="en-US"/>
        </a:p>
      </dgm:t>
    </dgm:pt>
    <dgm:pt modelId="{B7137091-1EB4-4D39-9923-172F2FDA85B3}" type="sibTrans" cxnId="{C460369F-DD10-456E-91D9-61B37FC6E642}">
      <dgm:prSet/>
      <dgm:spPr/>
      <dgm:t>
        <a:bodyPr/>
        <a:lstStyle/>
        <a:p>
          <a:endParaRPr lang="en-US"/>
        </a:p>
      </dgm:t>
    </dgm:pt>
    <dgm:pt modelId="{FCD65F6F-7800-44B8-BBFA-342B83245B39}">
      <dgm:prSet phldrT="[Text]" custT="1"/>
      <dgm:spPr/>
      <dgm:t>
        <a:bodyPr/>
        <a:lstStyle/>
        <a:p>
          <a:r>
            <a:rPr lang="en-US" sz="2800" dirty="0"/>
            <a:t>Week 12-13</a:t>
          </a:r>
        </a:p>
      </dgm:t>
    </dgm:pt>
    <dgm:pt modelId="{11367EA6-10D3-4A0E-9D3D-D1052195CD4E}" type="parTrans" cxnId="{4132F8E0-2326-4DAC-8FB1-0129EC03518E}">
      <dgm:prSet/>
      <dgm:spPr/>
      <dgm:t>
        <a:bodyPr/>
        <a:lstStyle/>
        <a:p>
          <a:endParaRPr lang="en-US"/>
        </a:p>
      </dgm:t>
    </dgm:pt>
    <dgm:pt modelId="{67D48F00-A9F2-4414-A2E0-841CEA9FBF36}" type="sibTrans" cxnId="{4132F8E0-2326-4DAC-8FB1-0129EC03518E}">
      <dgm:prSet/>
      <dgm:spPr/>
      <dgm:t>
        <a:bodyPr/>
        <a:lstStyle/>
        <a:p>
          <a:endParaRPr lang="en-US"/>
        </a:p>
      </dgm:t>
    </dgm:pt>
    <dgm:pt modelId="{7F8B8E37-99FA-4AAA-B095-8E41A6660F04}" type="pres">
      <dgm:prSet presAssocID="{FDE711B6-AC8A-4A73-8A00-C8A93F32817C}" presName="rootnode" presStyleCnt="0">
        <dgm:presLayoutVars>
          <dgm:chMax/>
          <dgm:chPref/>
          <dgm:dir/>
          <dgm:animLvl val="lvl"/>
        </dgm:presLayoutVars>
      </dgm:prSet>
      <dgm:spPr/>
    </dgm:pt>
    <dgm:pt modelId="{DE29E8B1-8997-441B-B5A9-7E5310162919}" type="pres">
      <dgm:prSet presAssocID="{E4EAF2B4-66B4-455B-BE9A-7D809BE930C4}" presName="composite" presStyleCnt="0"/>
      <dgm:spPr/>
    </dgm:pt>
    <dgm:pt modelId="{806CBB6A-9A92-46A8-BBB9-4053149A2BFE}" type="pres">
      <dgm:prSet presAssocID="{E4EAF2B4-66B4-455B-BE9A-7D809BE930C4}" presName="bentUpArrow1" presStyleLbl="alignImgPlace1" presStyleIdx="0" presStyleCnt="1"/>
      <dgm:spPr/>
    </dgm:pt>
    <dgm:pt modelId="{6D0C9219-BD7F-445C-B33F-F8C2D210D841}" type="pres">
      <dgm:prSet presAssocID="{E4EAF2B4-66B4-455B-BE9A-7D809BE930C4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551A3B1E-268A-4D82-A182-051CAD65E85B}" type="pres">
      <dgm:prSet presAssocID="{E4EAF2B4-66B4-455B-BE9A-7D809BE930C4}" presName="ChildText" presStyleLbl="revTx" presStyleIdx="0" presStyleCnt="2" custScaleX="154305" custLinFactNeighborX="21744" custLinFactNeighborY="-5325">
        <dgm:presLayoutVars>
          <dgm:chMax val="0"/>
          <dgm:chPref val="0"/>
          <dgm:bulletEnabled val="1"/>
        </dgm:presLayoutVars>
      </dgm:prSet>
      <dgm:spPr/>
    </dgm:pt>
    <dgm:pt modelId="{13628A69-A283-4A8A-A5D4-7488AF7EA629}" type="pres">
      <dgm:prSet presAssocID="{B94C1A3C-D667-4D77-88C4-BBA5600DEE10}" presName="sibTrans" presStyleCnt="0"/>
      <dgm:spPr/>
    </dgm:pt>
    <dgm:pt modelId="{250721FE-D4DA-4128-B9A3-E5A345068A3A}" type="pres">
      <dgm:prSet presAssocID="{341C2CAF-B30C-4C3F-B23E-34B2908E18CE}" presName="composite" presStyleCnt="0"/>
      <dgm:spPr/>
    </dgm:pt>
    <dgm:pt modelId="{72C1E13C-71DE-4FDB-AB29-9FC858D2A60C}" type="pres">
      <dgm:prSet presAssocID="{341C2CAF-B30C-4C3F-B23E-34B2908E18CE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  <dgm:pt modelId="{A99F93BC-2A5D-4A7B-8C42-CF06F571C7E2}" type="pres">
      <dgm:prSet presAssocID="{341C2CAF-B30C-4C3F-B23E-34B2908E18CE}" presName="FinalChildText" presStyleLbl="revTx" presStyleIdx="1" presStyleCnt="2" custScaleX="130617">
        <dgm:presLayoutVars>
          <dgm:chMax val="0"/>
          <dgm:chPref val="0"/>
          <dgm:bulletEnabled val="1"/>
        </dgm:presLayoutVars>
      </dgm:prSet>
      <dgm:spPr/>
    </dgm:pt>
  </dgm:ptLst>
  <dgm:cxnLst>
    <dgm:cxn modelId="{24010606-E1AB-41C4-B14D-D37BC40B466E}" type="presOf" srcId="{E4EAF2B4-66B4-455B-BE9A-7D809BE930C4}" destId="{6D0C9219-BD7F-445C-B33F-F8C2D210D841}" srcOrd="0" destOrd="0" presId="urn:microsoft.com/office/officeart/2005/8/layout/StepDownProcess"/>
    <dgm:cxn modelId="{0CEA0809-E3CA-4F60-A840-E7CFC4B758E2}" srcId="{E4EAF2B4-66B4-455B-BE9A-7D809BE930C4}" destId="{EBCD4412-E139-4C24-B2F4-2ABB6EAF0615}" srcOrd="0" destOrd="0" parTransId="{1E745FAE-1E49-4F23-A823-D0A68CF96000}" sibTransId="{2E1FC3B8-1F43-48C6-B88C-DE3CB4EC4033}"/>
    <dgm:cxn modelId="{01B4F30F-172F-4C27-ABE3-DCB7489E7F69}" srcId="{FDE711B6-AC8A-4A73-8A00-C8A93F32817C}" destId="{E4EAF2B4-66B4-455B-BE9A-7D809BE930C4}" srcOrd="0" destOrd="0" parTransId="{A34C9DA2-0F6D-43A7-A80D-DB9A28036E75}" sibTransId="{B94C1A3C-D667-4D77-88C4-BBA5600DEE10}"/>
    <dgm:cxn modelId="{E7BD0630-2405-4429-801C-1103F9104F5E}" type="presOf" srcId="{341C2CAF-B30C-4C3F-B23E-34B2908E18CE}" destId="{72C1E13C-71DE-4FDB-AB29-9FC858D2A60C}" srcOrd="0" destOrd="0" presId="urn:microsoft.com/office/officeart/2005/8/layout/StepDownProcess"/>
    <dgm:cxn modelId="{F94E2A68-243E-4F65-A56D-4340F0886C66}" type="presOf" srcId="{FCD65F6F-7800-44B8-BBFA-342B83245B39}" destId="{A99F93BC-2A5D-4A7B-8C42-CF06F571C7E2}" srcOrd="0" destOrd="0" presId="urn:microsoft.com/office/officeart/2005/8/layout/StepDownProcess"/>
    <dgm:cxn modelId="{E0B93E68-11A3-4CEF-9B0D-8314DD7CD516}" type="presOf" srcId="{EBCD4412-E139-4C24-B2F4-2ABB6EAF0615}" destId="{551A3B1E-268A-4D82-A182-051CAD65E85B}" srcOrd="0" destOrd="0" presId="urn:microsoft.com/office/officeart/2005/8/layout/StepDownProcess"/>
    <dgm:cxn modelId="{DC72D755-C831-4E33-B79C-446035B545C8}" type="presOf" srcId="{FDE711B6-AC8A-4A73-8A00-C8A93F32817C}" destId="{7F8B8E37-99FA-4AAA-B095-8E41A6660F04}" srcOrd="0" destOrd="0" presId="urn:microsoft.com/office/officeart/2005/8/layout/StepDownProcess"/>
    <dgm:cxn modelId="{C460369F-DD10-456E-91D9-61B37FC6E642}" srcId="{FDE711B6-AC8A-4A73-8A00-C8A93F32817C}" destId="{341C2CAF-B30C-4C3F-B23E-34B2908E18CE}" srcOrd="1" destOrd="0" parTransId="{3F154E2D-2AC0-4C83-8A92-F9DD3A6BA791}" sibTransId="{B7137091-1EB4-4D39-9923-172F2FDA85B3}"/>
    <dgm:cxn modelId="{4132F8E0-2326-4DAC-8FB1-0129EC03518E}" srcId="{341C2CAF-B30C-4C3F-B23E-34B2908E18CE}" destId="{FCD65F6F-7800-44B8-BBFA-342B83245B39}" srcOrd="0" destOrd="0" parTransId="{11367EA6-10D3-4A0E-9D3D-D1052195CD4E}" sibTransId="{67D48F00-A9F2-4414-A2E0-841CEA9FBF36}"/>
    <dgm:cxn modelId="{FCCCF69C-BFEB-4447-AF7F-01C9645F98CD}" type="presParOf" srcId="{7F8B8E37-99FA-4AAA-B095-8E41A6660F04}" destId="{DE29E8B1-8997-441B-B5A9-7E5310162919}" srcOrd="0" destOrd="0" presId="urn:microsoft.com/office/officeart/2005/8/layout/StepDownProcess"/>
    <dgm:cxn modelId="{F2333ABD-EEBF-47A1-AD2E-B9D780B2D876}" type="presParOf" srcId="{DE29E8B1-8997-441B-B5A9-7E5310162919}" destId="{806CBB6A-9A92-46A8-BBB9-4053149A2BFE}" srcOrd="0" destOrd="0" presId="urn:microsoft.com/office/officeart/2005/8/layout/StepDownProcess"/>
    <dgm:cxn modelId="{7C532812-E420-4AE1-B8BD-53492DADAD4D}" type="presParOf" srcId="{DE29E8B1-8997-441B-B5A9-7E5310162919}" destId="{6D0C9219-BD7F-445C-B33F-F8C2D210D841}" srcOrd="1" destOrd="0" presId="urn:microsoft.com/office/officeart/2005/8/layout/StepDownProcess"/>
    <dgm:cxn modelId="{5A2079A1-E2D6-42EF-B9F1-558722A4713C}" type="presParOf" srcId="{DE29E8B1-8997-441B-B5A9-7E5310162919}" destId="{551A3B1E-268A-4D82-A182-051CAD65E85B}" srcOrd="2" destOrd="0" presId="urn:microsoft.com/office/officeart/2005/8/layout/StepDownProcess"/>
    <dgm:cxn modelId="{07C0E84C-4990-4B9D-A92C-861349A243D6}" type="presParOf" srcId="{7F8B8E37-99FA-4AAA-B095-8E41A6660F04}" destId="{13628A69-A283-4A8A-A5D4-7488AF7EA629}" srcOrd="1" destOrd="0" presId="urn:microsoft.com/office/officeart/2005/8/layout/StepDownProcess"/>
    <dgm:cxn modelId="{576D4052-938A-422E-AE5C-F60C067E2ABB}" type="presParOf" srcId="{7F8B8E37-99FA-4AAA-B095-8E41A6660F04}" destId="{250721FE-D4DA-4128-B9A3-E5A345068A3A}" srcOrd="2" destOrd="0" presId="urn:microsoft.com/office/officeart/2005/8/layout/StepDownProcess"/>
    <dgm:cxn modelId="{8197B250-58D1-4BFA-BCFF-659D4CCA2F40}" type="presParOf" srcId="{250721FE-D4DA-4128-B9A3-E5A345068A3A}" destId="{72C1E13C-71DE-4FDB-AB29-9FC858D2A60C}" srcOrd="0" destOrd="0" presId="urn:microsoft.com/office/officeart/2005/8/layout/StepDownProcess"/>
    <dgm:cxn modelId="{688E559B-4129-4E7A-A200-6366566A4894}" type="presParOf" srcId="{250721FE-D4DA-4128-B9A3-E5A345068A3A}" destId="{A99F93BC-2A5D-4A7B-8C42-CF06F571C7E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CBB6A-9A92-46A8-BBB9-4053149A2BFE}">
      <dsp:nvSpPr>
        <dsp:cNvPr id="0" name=""/>
        <dsp:cNvSpPr/>
      </dsp:nvSpPr>
      <dsp:spPr>
        <a:xfrm rot="5400000">
          <a:off x="1373446" y="1518362"/>
          <a:ext cx="1342861" cy="15287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C9219-BD7F-445C-B33F-F8C2D210D841}">
      <dsp:nvSpPr>
        <dsp:cNvPr id="0" name=""/>
        <dsp:cNvSpPr/>
      </dsp:nvSpPr>
      <dsp:spPr>
        <a:xfrm>
          <a:off x="1017670" y="29774"/>
          <a:ext cx="2260587" cy="1582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u="none" kern="1200" dirty="0"/>
            <a:t>Planning</a:t>
          </a:r>
          <a:endParaRPr lang="en-US" sz="2100" kern="1200" dirty="0"/>
        </a:p>
      </dsp:txBody>
      <dsp:txXfrm>
        <a:off x="1094927" y="107031"/>
        <a:ext cx="2106073" cy="1427823"/>
      </dsp:txXfrm>
    </dsp:sp>
    <dsp:sp modelId="{551A3B1E-268A-4D82-A182-051CAD65E85B}">
      <dsp:nvSpPr>
        <dsp:cNvPr id="0" name=""/>
        <dsp:cNvSpPr/>
      </dsp:nvSpPr>
      <dsp:spPr>
        <a:xfrm>
          <a:off x="3189334" y="112584"/>
          <a:ext cx="2536983" cy="1278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Week 1</a:t>
          </a:r>
        </a:p>
      </dsp:txBody>
      <dsp:txXfrm>
        <a:off x="3189334" y="112584"/>
        <a:ext cx="2536983" cy="1278915"/>
      </dsp:txXfrm>
    </dsp:sp>
    <dsp:sp modelId="{E649B899-14C7-4016-BF39-5741608A4B19}">
      <dsp:nvSpPr>
        <dsp:cNvPr id="0" name=""/>
        <dsp:cNvSpPr/>
      </dsp:nvSpPr>
      <dsp:spPr>
        <a:xfrm rot="5400000">
          <a:off x="3461997" y="3295850"/>
          <a:ext cx="1342861" cy="15287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1E13C-71DE-4FDB-AB29-9FC858D2A60C}">
      <dsp:nvSpPr>
        <dsp:cNvPr id="0" name=""/>
        <dsp:cNvSpPr/>
      </dsp:nvSpPr>
      <dsp:spPr>
        <a:xfrm>
          <a:off x="3106220" y="1807262"/>
          <a:ext cx="2260587" cy="1582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u="none" kern="1200" dirty="0"/>
            <a:t>*Research  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b="1" i="0" u="none" kern="1200" dirty="0"/>
            <a:t>*Feasibility study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b="1" i="0" u="none" kern="1200" dirty="0"/>
            <a:t>*UI design</a:t>
          </a:r>
          <a:endParaRPr lang="en-US" sz="2100" kern="1200" dirty="0"/>
        </a:p>
      </dsp:txBody>
      <dsp:txXfrm>
        <a:off x="3183477" y="1884519"/>
        <a:ext cx="2106073" cy="1427823"/>
      </dsp:txXfrm>
    </dsp:sp>
    <dsp:sp modelId="{53870B81-B4DD-4B1D-9286-0CF4F9BAAB35}">
      <dsp:nvSpPr>
        <dsp:cNvPr id="0" name=""/>
        <dsp:cNvSpPr/>
      </dsp:nvSpPr>
      <dsp:spPr>
        <a:xfrm>
          <a:off x="5543676" y="2035049"/>
          <a:ext cx="2536983" cy="1278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Week 2</a:t>
          </a:r>
        </a:p>
      </dsp:txBody>
      <dsp:txXfrm>
        <a:off x="5543676" y="2035049"/>
        <a:ext cx="2536983" cy="1278915"/>
      </dsp:txXfrm>
    </dsp:sp>
    <dsp:sp modelId="{17D1D28D-7275-4958-A927-9B0C79ADE018}">
      <dsp:nvSpPr>
        <dsp:cNvPr id="0" name=""/>
        <dsp:cNvSpPr/>
      </dsp:nvSpPr>
      <dsp:spPr>
        <a:xfrm>
          <a:off x="5194771" y="3584749"/>
          <a:ext cx="2260587" cy="1582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u="none" kern="1200" dirty="0"/>
            <a:t>Analysis &amp; Study</a:t>
          </a:r>
          <a:endParaRPr lang="en-US" sz="2100" b="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5272028" y="3662006"/>
        <a:ext cx="2106073" cy="1427823"/>
      </dsp:txXfrm>
    </dsp:sp>
    <dsp:sp modelId="{52BDBB98-F5DB-4ED7-AB55-02242F4CB369}">
      <dsp:nvSpPr>
        <dsp:cNvPr id="0" name=""/>
        <dsp:cNvSpPr/>
      </dsp:nvSpPr>
      <dsp:spPr>
        <a:xfrm>
          <a:off x="7753547" y="3879015"/>
          <a:ext cx="2536983" cy="1278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Week 3 &amp; 4</a:t>
          </a:r>
        </a:p>
      </dsp:txBody>
      <dsp:txXfrm>
        <a:off x="7753547" y="3879015"/>
        <a:ext cx="2536983" cy="1278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CBB6A-9A92-46A8-BBB9-4053149A2BFE}">
      <dsp:nvSpPr>
        <dsp:cNvPr id="0" name=""/>
        <dsp:cNvSpPr/>
      </dsp:nvSpPr>
      <dsp:spPr>
        <a:xfrm rot="5400000">
          <a:off x="280751" y="2168781"/>
          <a:ext cx="1058691" cy="12052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C9219-BD7F-445C-B33F-F8C2D210D841}">
      <dsp:nvSpPr>
        <dsp:cNvPr id="0" name=""/>
        <dsp:cNvSpPr/>
      </dsp:nvSpPr>
      <dsp:spPr>
        <a:xfrm>
          <a:off x="262" y="995200"/>
          <a:ext cx="1782213" cy="12474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u="none" kern="1200" dirty="0"/>
            <a:t>Development</a:t>
          </a:r>
          <a:endParaRPr lang="en-US" sz="1700" kern="1200" dirty="0"/>
        </a:p>
      </dsp:txBody>
      <dsp:txXfrm>
        <a:off x="61170" y="1056108"/>
        <a:ext cx="1660397" cy="1125675"/>
      </dsp:txXfrm>
    </dsp:sp>
    <dsp:sp modelId="{551A3B1E-268A-4D82-A182-051CAD65E85B}">
      <dsp:nvSpPr>
        <dsp:cNvPr id="0" name=""/>
        <dsp:cNvSpPr/>
      </dsp:nvSpPr>
      <dsp:spPr>
        <a:xfrm>
          <a:off x="1712371" y="1060486"/>
          <a:ext cx="2000120" cy="1008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Week 5 &amp; 6</a:t>
          </a:r>
        </a:p>
      </dsp:txBody>
      <dsp:txXfrm>
        <a:off x="1712371" y="1060486"/>
        <a:ext cx="2000120" cy="1008278"/>
      </dsp:txXfrm>
    </dsp:sp>
    <dsp:sp modelId="{E649B899-14C7-4016-BF39-5741608A4B19}">
      <dsp:nvSpPr>
        <dsp:cNvPr id="0" name=""/>
        <dsp:cNvSpPr/>
      </dsp:nvSpPr>
      <dsp:spPr>
        <a:xfrm rot="5400000">
          <a:off x="1927334" y="3570126"/>
          <a:ext cx="1058691" cy="12052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1E13C-71DE-4FDB-AB29-9FC858D2A60C}">
      <dsp:nvSpPr>
        <dsp:cNvPr id="0" name=""/>
        <dsp:cNvSpPr/>
      </dsp:nvSpPr>
      <dsp:spPr>
        <a:xfrm>
          <a:off x="1646845" y="2396545"/>
          <a:ext cx="1782213" cy="12474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u="none" kern="1200" dirty="0"/>
            <a:t>Implementation</a:t>
          </a:r>
          <a:endParaRPr lang="en-US" sz="1700" kern="1200" dirty="0"/>
        </a:p>
      </dsp:txBody>
      <dsp:txXfrm>
        <a:off x="1707753" y="2457453"/>
        <a:ext cx="1660397" cy="1125675"/>
      </dsp:txXfrm>
    </dsp:sp>
    <dsp:sp modelId="{53870B81-B4DD-4B1D-9286-0CF4F9BAAB35}">
      <dsp:nvSpPr>
        <dsp:cNvPr id="0" name=""/>
        <dsp:cNvSpPr/>
      </dsp:nvSpPr>
      <dsp:spPr>
        <a:xfrm>
          <a:off x="3568499" y="2576129"/>
          <a:ext cx="2000120" cy="1008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Week 7-10</a:t>
          </a:r>
        </a:p>
      </dsp:txBody>
      <dsp:txXfrm>
        <a:off x="3568499" y="2576129"/>
        <a:ext cx="2000120" cy="1008278"/>
      </dsp:txXfrm>
    </dsp:sp>
    <dsp:sp modelId="{17D1D28D-7275-4958-A927-9B0C79ADE018}">
      <dsp:nvSpPr>
        <dsp:cNvPr id="0" name=""/>
        <dsp:cNvSpPr/>
      </dsp:nvSpPr>
      <dsp:spPr>
        <a:xfrm>
          <a:off x="3048409" y="3797890"/>
          <a:ext cx="1782213" cy="12474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u="none" kern="1200" dirty="0"/>
            <a:t>Development of Database</a:t>
          </a:r>
          <a:endParaRPr lang="en-US" sz="1700" kern="1200" dirty="0"/>
        </a:p>
      </dsp:txBody>
      <dsp:txXfrm>
        <a:off x="3109317" y="3858798"/>
        <a:ext cx="1660397" cy="1125675"/>
      </dsp:txXfrm>
    </dsp:sp>
    <dsp:sp modelId="{52BDBB98-F5DB-4ED7-AB55-02242F4CB369}">
      <dsp:nvSpPr>
        <dsp:cNvPr id="0" name=""/>
        <dsp:cNvSpPr/>
      </dsp:nvSpPr>
      <dsp:spPr>
        <a:xfrm>
          <a:off x="4723951" y="4029885"/>
          <a:ext cx="2000120" cy="1008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Week 8-10</a:t>
          </a:r>
        </a:p>
      </dsp:txBody>
      <dsp:txXfrm>
        <a:off x="4723951" y="4029885"/>
        <a:ext cx="2000120" cy="10082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CBB6A-9A92-46A8-BBB9-4053149A2BFE}">
      <dsp:nvSpPr>
        <dsp:cNvPr id="0" name=""/>
        <dsp:cNvSpPr/>
      </dsp:nvSpPr>
      <dsp:spPr>
        <a:xfrm rot="5400000">
          <a:off x="275641" y="1909435"/>
          <a:ext cx="1038518" cy="11823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C9219-BD7F-445C-B33F-F8C2D210D841}">
      <dsp:nvSpPr>
        <dsp:cNvPr id="0" name=""/>
        <dsp:cNvSpPr/>
      </dsp:nvSpPr>
      <dsp:spPr>
        <a:xfrm>
          <a:off x="497" y="758217"/>
          <a:ext cx="1748253" cy="122372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Testing (Customer Acceptance)</a:t>
          </a:r>
          <a:endParaRPr lang="en-US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0245" y="817965"/>
        <a:ext cx="1628757" cy="1104224"/>
      </dsp:txXfrm>
    </dsp:sp>
    <dsp:sp modelId="{551A3B1E-268A-4D82-A182-051CAD65E85B}">
      <dsp:nvSpPr>
        <dsp:cNvPr id="0" name=""/>
        <dsp:cNvSpPr/>
      </dsp:nvSpPr>
      <dsp:spPr>
        <a:xfrm>
          <a:off x="1679981" y="822259"/>
          <a:ext cx="1962008" cy="989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Week 11</a:t>
          </a:r>
        </a:p>
      </dsp:txBody>
      <dsp:txXfrm>
        <a:off x="1679981" y="822259"/>
        <a:ext cx="1962008" cy="989065"/>
      </dsp:txXfrm>
    </dsp:sp>
    <dsp:sp modelId="{72C1E13C-71DE-4FDB-AB29-9FC858D2A60C}">
      <dsp:nvSpPr>
        <dsp:cNvPr id="0" name=""/>
        <dsp:cNvSpPr/>
      </dsp:nvSpPr>
      <dsp:spPr>
        <a:xfrm>
          <a:off x="1615704" y="2132859"/>
          <a:ext cx="1748253" cy="122372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Documentation</a:t>
          </a:r>
          <a:endParaRPr lang="en-US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&amp; Submission</a:t>
          </a:r>
          <a:endParaRPr lang="en-US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675452" y="2192607"/>
        <a:ext cx="1628757" cy="1104224"/>
      </dsp:txXfrm>
    </dsp:sp>
    <dsp:sp modelId="{A99F93BC-2A5D-4A7B-8C42-CF06F571C7E2}">
      <dsp:nvSpPr>
        <dsp:cNvPr id="0" name=""/>
        <dsp:cNvSpPr/>
      </dsp:nvSpPr>
      <dsp:spPr>
        <a:xfrm>
          <a:off x="3169308" y="2249569"/>
          <a:ext cx="1660812" cy="989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Week 12-13</a:t>
          </a:r>
        </a:p>
      </dsp:txBody>
      <dsp:txXfrm>
        <a:off x="3169308" y="2249569"/>
        <a:ext cx="1660812" cy="989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C3E6B-24D5-4D6C-8550-9EB03A201696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AFA5F-E476-47D2-B13D-072BCE812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6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F7C4-7685-47B3-982B-347EC5162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3898E-800D-4B5B-B973-B68763CA6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8085C-EC27-41D7-BD3F-78F29D38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75191-150A-41B1-8341-098A1EF0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245AD-DC26-48CD-B29C-C0D23D00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1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1D44-C765-4ED6-977E-040DCBE3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F24C6-25F4-4493-9DE7-55035AA63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B21BB-3C2D-4E96-A98D-AEA9B972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4B0E-290B-483D-B627-3C7DA435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0390F-F0CE-458B-9F23-5E7C2928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7E355-AD5E-4457-8EFE-48806E53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6C224-E30A-41C7-B7BA-1C990461D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7F39-229D-4EF6-AF28-25A1487B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4EC9A-2E69-427F-9D64-27BCB0F3F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02E85-B8E6-4772-A86B-746D13C4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7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2107-EF1C-417B-82BF-B01EE69D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387DA-33A2-4EE6-BF5D-6F096BD87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B8A2-357B-4364-9690-90EEC444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B9F7E-C5B2-4F86-9F2D-2442AE5D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0BA23-DF06-4B50-936B-A1FBB916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0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15D4-A8AF-40FD-8868-6C173C61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19FF7-813C-43D2-BBDB-63D6CC440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81D7C-7A3F-4A23-BD43-339BB4902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4F86-5177-4BAA-B45A-118BD821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28EB4-BE84-481F-B5FD-FE0A9262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4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1ADC-CD99-44E8-B845-6D2EB24B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6E2-8449-4864-B1E4-F6E6CD6D7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ACFAD-DBD8-4A0B-A5C4-7E0E9C2E3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C8972-35BB-4473-B126-ADEF2AD0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46E40-15F8-45A0-B222-A2B077AB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32B51-54E2-4B03-B963-FF166E3E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9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1A82-A83B-4D89-88D7-16285A88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638D8-5658-4EE6-A129-20694C1BF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F92C1-F0E7-4700-9EBF-75B16FA41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33156-B3BB-47E8-B9FC-C9FED3535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8668D-7BC2-4F5A-83CF-9165AF433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3D9DF-9CF2-4BCA-A76E-AA4FD49D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7EC6D-5287-4086-A57B-96DFE971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D9F4B8-6058-4E24-BACD-778623B5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723A-C60B-4803-9E51-9EAF6367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E2FAD-DCB6-4F4C-80F9-44B411BC3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6F1FE-ABE9-482C-9CF4-14E24973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0D924-9369-47B7-82C4-C280EF40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4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65D145-13C0-499B-81E3-4C0661D2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3860F-16EA-4AD9-BDD0-74A941BE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82DAC-F39C-4573-BAA2-84F524AC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9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83AF-8EF4-4548-9BE0-CB89CD70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AB4A-9803-4674-AF8D-F24A1C21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0E4FC-1E3A-4B6F-9567-50CEB8187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B7DBA-20B9-49BC-9F80-430FF272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12E0E-98D5-4DFD-800B-ED694D65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151E-276C-43B2-9762-033F6C66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3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8001-17C6-4E01-B41E-A4055002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2FEE3-90BF-4FBC-8D1C-903C4236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F920-C8EE-451B-8F08-5A0C13F3E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394F5-D589-43F3-AF67-E17BCD1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61C4B-2619-45F2-A014-5290AF10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5D4B6-545D-42D3-9542-A6AB5863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0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CA817-2E08-416B-B7C7-7743714B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3085F-8C99-496E-85CD-0B906984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6A97F-591A-47BF-BDFB-DAEC204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BC3BA-C8A6-4982-B07C-140A93947BDF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5C8F-3BDB-48E2-8E41-1183EFEC7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2B74D-F3AF-47CA-9AFA-E2928A1B4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F5E05-FB40-41AA-927A-249BBE1BB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BFF8BC-1B53-4D8A-998E-A6E0B954BFCC}"/>
              </a:ext>
            </a:extLst>
          </p:cNvPr>
          <p:cNvSpPr/>
          <p:nvPr/>
        </p:nvSpPr>
        <p:spPr>
          <a:xfrm>
            <a:off x="387910" y="1905506"/>
            <a:ext cx="1158241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 To Our Presentation</a:t>
            </a:r>
            <a:endParaRPr lang="en-US" sz="9600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634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35DFE-FD78-4BE0-850E-40A8515B9255}"/>
              </a:ext>
            </a:extLst>
          </p:cNvPr>
          <p:cNvSpPr txBox="1"/>
          <p:nvPr/>
        </p:nvSpPr>
        <p:spPr>
          <a:xfrm>
            <a:off x="1443249" y="111863"/>
            <a:ext cx="8751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latin typeface="Bahnschrift SemiCondensed" panose="020B0502040204020203" pitchFamily="34" charset="0"/>
              </a:rPr>
              <a:t>Print on Demand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39FCC-5A43-4DEC-9C2B-EE09B4E00B95}"/>
              </a:ext>
            </a:extLst>
          </p:cNvPr>
          <p:cNvSpPr txBox="1"/>
          <p:nvPr/>
        </p:nvSpPr>
        <p:spPr>
          <a:xfrm>
            <a:off x="1443249" y="1305342"/>
            <a:ext cx="82480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	Registered Member Can Edit 	Given Products Customization 	For 	Color , Design etc. Before 	Shipping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6A6ED-3E2A-4031-9463-D4189892FA49}"/>
              </a:ext>
            </a:extLst>
          </p:cNvPr>
          <p:cNvSpPr txBox="1"/>
          <p:nvPr/>
        </p:nvSpPr>
        <p:spPr>
          <a:xfrm>
            <a:off x="1443249" y="4177889"/>
            <a:ext cx="8248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	Registered Member Can Added 	New Design and Submitted 	through Our Website 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B9F70CFB-3BC1-443B-A807-D5A904B36057}"/>
              </a:ext>
            </a:extLst>
          </p:cNvPr>
          <p:cNvSpPr/>
          <p:nvPr/>
        </p:nvSpPr>
        <p:spPr>
          <a:xfrm>
            <a:off x="1256146" y="2257761"/>
            <a:ext cx="796704" cy="895927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C6AFF7DC-0390-4B42-95D6-BE164C59266B}"/>
              </a:ext>
            </a:extLst>
          </p:cNvPr>
          <p:cNvSpPr/>
          <p:nvPr/>
        </p:nvSpPr>
        <p:spPr>
          <a:xfrm>
            <a:off x="1191491" y="4791754"/>
            <a:ext cx="796704" cy="895927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2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F3B9A4-AC65-445B-8BF2-7A8E105480CE}"/>
              </a:ext>
            </a:extLst>
          </p:cNvPr>
          <p:cNvSpPr txBox="1"/>
          <p:nvPr/>
        </p:nvSpPr>
        <p:spPr>
          <a:xfrm>
            <a:off x="1443249" y="111863"/>
            <a:ext cx="9557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latin typeface="Bahnschrift SemiCondensed" panose="020B0502040204020203" pitchFamily="34" charset="0"/>
              </a:rPr>
              <a:t>Payment Gateway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1EC2A-9EBA-42C7-A4CA-1EB496E53E9F}"/>
              </a:ext>
            </a:extLst>
          </p:cNvPr>
          <p:cNvSpPr txBox="1"/>
          <p:nvPr/>
        </p:nvSpPr>
        <p:spPr>
          <a:xfrm>
            <a:off x="1443249" y="1305342"/>
            <a:ext cx="8248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	International Member’s can 	Use Online Banking and 	Transactions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1D76D-49C8-42F5-AA4C-088C01767027}"/>
              </a:ext>
            </a:extLst>
          </p:cNvPr>
          <p:cNvSpPr txBox="1"/>
          <p:nvPr/>
        </p:nvSpPr>
        <p:spPr>
          <a:xfrm>
            <a:off x="1443249" y="4177889"/>
            <a:ext cx="92062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	Local Customer Can Make 	Online/Offline Payments for Goods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355E58C-841A-46E5-B361-87E1486245A5}"/>
              </a:ext>
            </a:extLst>
          </p:cNvPr>
          <p:cNvSpPr/>
          <p:nvPr/>
        </p:nvSpPr>
        <p:spPr>
          <a:xfrm>
            <a:off x="1739407" y="2146271"/>
            <a:ext cx="497575" cy="54224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6448720-33E1-422F-9546-7D35EF168D96}"/>
              </a:ext>
            </a:extLst>
          </p:cNvPr>
          <p:cNvSpPr/>
          <p:nvPr/>
        </p:nvSpPr>
        <p:spPr>
          <a:xfrm>
            <a:off x="1793637" y="4638887"/>
            <a:ext cx="443345" cy="524554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1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4C4021-504D-4896-AE9E-7E8D969838C7}"/>
              </a:ext>
            </a:extLst>
          </p:cNvPr>
          <p:cNvSpPr txBox="1"/>
          <p:nvPr/>
        </p:nvSpPr>
        <p:spPr>
          <a:xfrm>
            <a:off x="1443249" y="111863"/>
            <a:ext cx="9557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latin typeface="Bahnschrift SemiCondensed" panose="020B0502040204020203" pitchFamily="34" charset="0"/>
              </a:rPr>
              <a:t>Fast Communication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63085-7A79-4AC1-B95B-51418B5F5752}"/>
              </a:ext>
            </a:extLst>
          </p:cNvPr>
          <p:cNvSpPr txBox="1"/>
          <p:nvPr/>
        </p:nvSpPr>
        <p:spPr>
          <a:xfrm>
            <a:off x="1443249" y="1857986"/>
            <a:ext cx="82480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	Registered Member will Get 	Email for Featured Products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F9E63-6994-4F70-87C9-649563D495FA}"/>
              </a:ext>
            </a:extLst>
          </p:cNvPr>
          <p:cNvSpPr txBox="1"/>
          <p:nvPr/>
        </p:nvSpPr>
        <p:spPr>
          <a:xfrm>
            <a:off x="1443249" y="3975825"/>
            <a:ext cx="92062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	Regular User Get Voucher/Discount 	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70000E38-DCF6-42C2-AA56-0870324C4D72}"/>
              </a:ext>
            </a:extLst>
          </p:cNvPr>
          <p:cNvSpPr/>
          <p:nvPr/>
        </p:nvSpPr>
        <p:spPr>
          <a:xfrm>
            <a:off x="1825504" y="2280552"/>
            <a:ext cx="497575" cy="54224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9D8C687-2FAF-4B0D-A268-11539B05C80C}"/>
              </a:ext>
            </a:extLst>
          </p:cNvPr>
          <p:cNvSpPr/>
          <p:nvPr/>
        </p:nvSpPr>
        <p:spPr>
          <a:xfrm>
            <a:off x="1825504" y="4079796"/>
            <a:ext cx="443345" cy="524554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5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61C4BE-F459-4D01-8490-C3E3A09F1B81}"/>
              </a:ext>
            </a:extLst>
          </p:cNvPr>
          <p:cNvSpPr txBox="1"/>
          <p:nvPr/>
        </p:nvSpPr>
        <p:spPr>
          <a:xfrm>
            <a:off x="1754909" y="83128"/>
            <a:ext cx="8682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  <a:latin typeface="Franklin Gothic Heavy" panose="020B0903020102020204" pitchFamily="34" charset="0"/>
              </a:rPr>
              <a:t>Technology We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9C73F-BB20-4A85-9B02-CA617532F29C}"/>
              </a:ext>
            </a:extLst>
          </p:cNvPr>
          <p:cNvSpPr txBox="1"/>
          <p:nvPr/>
        </p:nvSpPr>
        <p:spPr>
          <a:xfrm>
            <a:off x="789709" y="2670617"/>
            <a:ext cx="1076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Framework : </a:t>
            </a:r>
            <a:r>
              <a:rPr lang="en-US" sz="4400" u="sng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Django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132C4-146A-4F4F-936A-D706E4E8C255}"/>
              </a:ext>
            </a:extLst>
          </p:cNvPr>
          <p:cNvSpPr txBox="1"/>
          <p:nvPr/>
        </p:nvSpPr>
        <p:spPr>
          <a:xfrm>
            <a:off x="789709" y="1454727"/>
            <a:ext cx="1076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Language : </a:t>
            </a:r>
            <a:r>
              <a:rPr lang="en-US" sz="4400" u="sng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Python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BFD53B-CBB7-4A91-8B13-37F26526B5C5}"/>
              </a:ext>
            </a:extLst>
          </p:cNvPr>
          <p:cNvSpPr txBox="1"/>
          <p:nvPr/>
        </p:nvSpPr>
        <p:spPr>
          <a:xfrm>
            <a:off x="789709" y="5238815"/>
            <a:ext cx="1076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Database  : </a:t>
            </a:r>
            <a:r>
              <a:rPr lang="en-US" sz="4400" u="sng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MySQL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C58DD-5388-4160-8248-4B628E150650}"/>
              </a:ext>
            </a:extLst>
          </p:cNvPr>
          <p:cNvSpPr txBox="1"/>
          <p:nvPr/>
        </p:nvSpPr>
        <p:spPr>
          <a:xfrm>
            <a:off x="789709" y="3869586"/>
            <a:ext cx="1076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IDE  : </a:t>
            </a:r>
            <a:r>
              <a:rPr lang="en-US" sz="4400" u="sng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PyCharm</a:t>
            </a:r>
          </a:p>
        </p:txBody>
      </p:sp>
    </p:spTree>
    <p:extLst>
      <p:ext uri="{BB962C8B-B14F-4D97-AF65-F5344CB8AC3E}">
        <p14:creationId xmlns:p14="http://schemas.microsoft.com/office/powerpoint/2010/main" val="369538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4EB259-94B6-4225-AE95-87D4A6B208D9}"/>
              </a:ext>
            </a:extLst>
          </p:cNvPr>
          <p:cNvSpPr txBox="1"/>
          <p:nvPr/>
        </p:nvSpPr>
        <p:spPr>
          <a:xfrm>
            <a:off x="1754909" y="83128"/>
            <a:ext cx="8682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  <a:latin typeface="Franklin Gothic Heavy" panose="020B0903020102020204" pitchFamily="34" charset="0"/>
              </a:rPr>
              <a:t>UI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69277-8179-4EEB-A47C-8477DF5DDD96}"/>
              </a:ext>
            </a:extLst>
          </p:cNvPr>
          <p:cNvSpPr txBox="1"/>
          <p:nvPr/>
        </p:nvSpPr>
        <p:spPr>
          <a:xfrm>
            <a:off x="715817" y="1191124"/>
            <a:ext cx="1076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Login Access</a:t>
            </a:r>
            <a:endParaRPr lang="en-US" sz="4400" u="sng" dirty="0">
              <a:solidFill>
                <a:schemeClr val="accent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672574-41C3-413A-82BB-3799C2A61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436" y="2006012"/>
            <a:ext cx="6280728" cy="469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9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244C80-03DF-463D-AA5A-A3EF186E70AA}"/>
              </a:ext>
            </a:extLst>
          </p:cNvPr>
          <p:cNvSpPr txBox="1"/>
          <p:nvPr/>
        </p:nvSpPr>
        <p:spPr>
          <a:xfrm>
            <a:off x="715818" y="152400"/>
            <a:ext cx="10760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Homepage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7AF49C-7AF3-40E2-837D-A84F33E2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1" y="1089431"/>
            <a:ext cx="11095238" cy="5790476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41EC3D9-348F-4B7C-A687-383999AD6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08579"/>
              </p:ext>
            </p:extLst>
          </p:nvPr>
        </p:nvGraphicFramePr>
        <p:xfrm>
          <a:off x="9605818" y="1292321"/>
          <a:ext cx="1773382" cy="9059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3382">
                  <a:extLst>
                    <a:ext uri="{9D8B030D-6E8A-4147-A177-3AD203B41FA5}">
                      <a16:colId xmlns:a16="http://schemas.microsoft.com/office/drawing/2014/main" val="2812111883"/>
                    </a:ext>
                  </a:extLst>
                </a:gridCol>
              </a:tblGrid>
              <a:tr h="9059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7451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C43EDD-E719-4D6E-9477-CDF040AB4F5C}"/>
              </a:ext>
            </a:extLst>
          </p:cNvPr>
          <p:cNvSpPr txBox="1"/>
          <p:nvPr/>
        </p:nvSpPr>
        <p:spPr>
          <a:xfrm>
            <a:off x="9716654" y="1311348"/>
            <a:ext cx="135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Print On Demand</a:t>
            </a:r>
          </a:p>
        </p:txBody>
      </p:sp>
    </p:spTree>
    <p:extLst>
      <p:ext uri="{BB962C8B-B14F-4D97-AF65-F5344CB8AC3E}">
        <p14:creationId xmlns:p14="http://schemas.microsoft.com/office/powerpoint/2010/main" val="75960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0A4BE9-8144-4D45-8856-4D91DE2292C5}"/>
              </a:ext>
            </a:extLst>
          </p:cNvPr>
          <p:cNvSpPr txBox="1"/>
          <p:nvPr/>
        </p:nvSpPr>
        <p:spPr>
          <a:xfrm>
            <a:off x="715818" y="193597"/>
            <a:ext cx="1076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International Payment Gateway</a:t>
            </a:r>
            <a:endParaRPr lang="en-US" sz="4400" u="sng" dirty="0">
              <a:solidFill>
                <a:schemeClr val="accent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0B2CCF-C7FF-4235-BCFE-179F7CEA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571" y="1265382"/>
            <a:ext cx="7542857" cy="51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A4AC0F-9E5D-4068-BA88-AC01C93AB137}"/>
              </a:ext>
            </a:extLst>
          </p:cNvPr>
          <p:cNvSpPr txBox="1"/>
          <p:nvPr/>
        </p:nvSpPr>
        <p:spPr>
          <a:xfrm>
            <a:off x="715818" y="193597"/>
            <a:ext cx="10760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Fast Communication (Email Sender)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0DDBA-3C85-4311-8C99-FDCFE828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02" y="1773958"/>
            <a:ext cx="10541179" cy="33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84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95742B-2E06-456C-8255-97B0E25DB0CE}"/>
              </a:ext>
            </a:extLst>
          </p:cNvPr>
          <p:cNvSpPr txBox="1"/>
          <p:nvPr/>
        </p:nvSpPr>
        <p:spPr>
          <a:xfrm>
            <a:off x="715818" y="193597"/>
            <a:ext cx="1076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  <a:latin typeface="Franklin Gothic Heavy" panose="020B0903020102020204" pitchFamily="34" charset="0"/>
              </a:rPr>
              <a:t>Timeline</a:t>
            </a:r>
            <a:endParaRPr lang="en-US" sz="6000" u="sng" dirty="0">
              <a:solidFill>
                <a:schemeClr val="accent6"/>
              </a:solidFill>
              <a:latin typeface="Franklin Gothic Heavy" panose="020B09030201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5ACD7A3-FB9D-4BBA-B0BC-EC9EE5B10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879662"/>
              </p:ext>
            </p:extLst>
          </p:nvPr>
        </p:nvGraphicFramePr>
        <p:xfrm>
          <a:off x="715818" y="1209260"/>
          <a:ext cx="10563589" cy="519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496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5404B37-D175-4284-87F7-090465471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518537"/>
              </p:ext>
            </p:extLst>
          </p:nvPr>
        </p:nvGraphicFramePr>
        <p:xfrm>
          <a:off x="240146" y="-794328"/>
          <a:ext cx="6724072" cy="6040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E8E4F55-AF0B-4FE7-9E75-8584B1C5E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95663"/>
              </p:ext>
            </p:extLst>
          </p:nvPr>
        </p:nvGraphicFramePr>
        <p:xfrm>
          <a:off x="7121236" y="3429000"/>
          <a:ext cx="4830618" cy="4114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Arrow: Bent-Up 7">
            <a:extLst>
              <a:ext uri="{FF2B5EF4-FFF2-40B4-BE49-F238E27FC236}">
                <a16:creationId xmlns:a16="http://schemas.microsoft.com/office/drawing/2014/main" id="{C4C1E74F-58C2-4E77-B880-18B21B2CD547}"/>
              </a:ext>
            </a:extLst>
          </p:cNvPr>
          <p:cNvSpPr/>
          <p:nvPr/>
        </p:nvSpPr>
        <p:spPr>
          <a:xfrm rot="5400000">
            <a:off x="5910740" y="3888541"/>
            <a:ext cx="1058691" cy="120528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1554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1B58A7-112C-4586-8FEC-2217E4309957}"/>
              </a:ext>
            </a:extLst>
          </p:cNvPr>
          <p:cNvSpPr txBox="1"/>
          <p:nvPr/>
        </p:nvSpPr>
        <p:spPr>
          <a:xfrm>
            <a:off x="526473" y="120073"/>
            <a:ext cx="11139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  <a:t> Fashion Blog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587CF-4246-4E97-80BD-F2EE15600793}"/>
              </a:ext>
            </a:extLst>
          </p:cNvPr>
          <p:cNvSpPr txBox="1"/>
          <p:nvPr/>
        </p:nvSpPr>
        <p:spPr>
          <a:xfrm>
            <a:off x="397164" y="1791854"/>
            <a:ext cx="58835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  <a:latin typeface="Bahnschrift SemiBold Condensed" panose="020B0502040204020203" pitchFamily="34" charset="0"/>
              </a:rPr>
              <a:t>Submitted By</a:t>
            </a:r>
          </a:p>
          <a:p>
            <a:endParaRPr lang="en-US" sz="4400" dirty="0">
              <a:solidFill>
                <a:srgbClr val="00B050"/>
              </a:solidFill>
              <a:latin typeface="Bahnschrift SemiBold Condensed" panose="020B0502040204020203" pitchFamily="34" charset="0"/>
            </a:endParaRPr>
          </a:p>
          <a:p>
            <a:r>
              <a:rPr lang="en-US" sz="4400" dirty="0">
                <a:solidFill>
                  <a:srgbClr val="00B050"/>
                </a:solidFill>
                <a:latin typeface="Bahnschrift SemiBold Condensed" panose="020B0502040204020203" pitchFamily="34" charset="0"/>
              </a:rPr>
              <a:t>1.17201093</a:t>
            </a:r>
          </a:p>
          <a:p>
            <a:r>
              <a:rPr lang="en-US" sz="4400" dirty="0">
                <a:solidFill>
                  <a:srgbClr val="00B050"/>
                </a:solidFill>
                <a:latin typeface="Bahnschrift SemiBold Condensed" panose="020B0502040204020203" pitchFamily="34" charset="0"/>
              </a:rPr>
              <a:t>2.17201106</a:t>
            </a:r>
          </a:p>
          <a:p>
            <a:r>
              <a:rPr lang="en-US" sz="4400" dirty="0">
                <a:solidFill>
                  <a:srgbClr val="00B050"/>
                </a:solidFill>
                <a:latin typeface="Bahnschrift SemiBold Condensed" panose="020B0502040204020203" pitchFamily="34" charset="0"/>
              </a:rPr>
              <a:t>3.18101075 </a:t>
            </a:r>
          </a:p>
          <a:p>
            <a:r>
              <a:rPr lang="en-US" sz="4400" dirty="0">
                <a:solidFill>
                  <a:srgbClr val="00B050"/>
                </a:solidFill>
                <a:latin typeface="Bahnschrift SemiBold Condensed" panose="020B0502040204020203" pitchFamily="34" charset="0"/>
              </a:rPr>
              <a:t>4.18101076</a:t>
            </a:r>
          </a:p>
          <a:p>
            <a:r>
              <a:rPr lang="en-US" sz="4400" dirty="0">
                <a:solidFill>
                  <a:srgbClr val="00B050"/>
                </a:solidFill>
                <a:latin typeface="Bahnschrift SemiBold Condensed" panose="020B0502040204020203" pitchFamily="34" charset="0"/>
              </a:rPr>
              <a:t>5.18101060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E7625-DE43-4B12-B858-834F67E0859C}"/>
              </a:ext>
            </a:extLst>
          </p:cNvPr>
          <p:cNvSpPr txBox="1"/>
          <p:nvPr/>
        </p:nvSpPr>
        <p:spPr>
          <a:xfrm>
            <a:off x="5467927" y="1791854"/>
            <a:ext cx="64839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Bahnschrift SemiBold" panose="020B0502040204020203" pitchFamily="34" charset="0"/>
              </a:rPr>
              <a:t>Submitted To</a:t>
            </a:r>
          </a:p>
          <a:p>
            <a:endParaRPr lang="en-US" sz="4400" b="1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  <a:p>
            <a:r>
              <a:rPr lang="en-US" sz="4400" b="1" dirty="0">
                <a:solidFill>
                  <a:srgbClr val="00B050"/>
                </a:solidFill>
                <a:latin typeface="Bahnschrift SemiBold" panose="020B0502040204020203" pitchFamily="34" charset="0"/>
              </a:rPr>
              <a:t>TANMOY SARKAR PIAS</a:t>
            </a:r>
            <a:endParaRPr lang="en-US" sz="4400" b="0" dirty="0">
              <a:solidFill>
                <a:srgbClr val="00B050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4400" b="1" dirty="0">
                <a:solidFill>
                  <a:srgbClr val="00B050"/>
                </a:solidFill>
                <a:latin typeface="Bahnschrift SemiBold" panose="020B0502040204020203" pitchFamily="34" charset="0"/>
              </a:rPr>
              <a:t>LECTURER, CSE, UAP</a:t>
            </a:r>
            <a:endParaRPr lang="en-US" sz="4400" b="0" dirty="0">
              <a:solidFill>
                <a:srgbClr val="00B050"/>
              </a:solidFill>
              <a:effectLst/>
              <a:latin typeface="Bahnschrift SemiBold" panose="020B0502040204020203" pitchFamily="34" charset="0"/>
            </a:endParaRPr>
          </a:p>
          <a:p>
            <a:br>
              <a:rPr lang="en-US" sz="4400" dirty="0">
                <a:solidFill>
                  <a:srgbClr val="00B050"/>
                </a:solidFill>
                <a:latin typeface="Bahnschrift SemiBold" panose="020B0502040204020203" pitchFamily="34" charset="0"/>
              </a:rPr>
            </a:br>
            <a:endParaRPr lang="en-US" sz="4400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64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49F6CA-7008-42D0-AB15-7EF40010A73B}"/>
              </a:ext>
            </a:extLst>
          </p:cNvPr>
          <p:cNvSpPr txBox="1"/>
          <p:nvPr/>
        </p:nvSpPr>
        <p:spPr>
          <a:xfrm>
            <a:off x="517236" y="157386"/>
            <a:ext cx="107603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Conclusion</a:t>
            </a:r>
            <a:endParaRPr lang="en-US" sz="6600" u="sng" dirty="0">
              <a:solidFill>
                <a:schemeClr val="accent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D427F-CCC2-4420-A946-268F3E5D3053}"/>
              </a:ext>
            </a:extLst>
          </p:cNvPr>
          <p:cNvSpPr txBox="1"/>
          <p:nvPr/>
        </p:nvSpPr>
        <p:spPr>
          <a:xfrm>
            <a:off x="715818" y="1265382"/>
            <a:ext cx="109589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Bahnschrift SemiCondensed" panose="020B0502040204020203" pitchFamily="34" charset="0"/>
              </a:rPr>
              <a:t>We hope this application will help the customer to save their time &amp; provide an easier way to choosing the fashionable instrument, new fashion trend from this system.</a:t>
            </a:r>
          </a:p>
        </p:txBody>
      </p:sp>
    </p:spTree>
    <p:extLst>
      <p:ext uri="{BB962C8B-B14F-4D97-AF65-F5344CB8AC3E}">
        <p14:creationId xmlns:p14="http://schemas.microsoft.com/office/powerpoint/2010/main" val="3039930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E3261A-0810-4CFE-9153-0F25AF691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01" y="3168073"/>
            <a:ext cx="4654955" cy="3352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B34F3-778F-47D8-A19E-1433B462D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853">
            <a:off x="1219200" y="189941"/>
            <a:ext cx="99568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5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74160-263D-44D2-83F9-2B5259BDCF3E}"/>
              </a:ext>
            </a:extLst>
          </p:cNvPr>
          <p:cNvSpPr txBox="1"/>
          <p:nvPr/>
        </p:nvSpPr>
        <p:spPr>
          <a:xfrm>
            <a:off x="2142836" y="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Franklin Gothic Heavy" panose="020B0903020102020204" pitchFamily="34" charset="0"/>
              </a:rPr>
              <a:t>Impacts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09A9F-8ADF-4CCB-A9C0-E8FCE50B8E2B}"/>
              </a:ext>
            </a:extLst>
          </p:cNvPr>
          <p:cNvSpPr txBox="1"/>
          <p:nvPr/>
        </p:nvSpPr>
        <p:spPr>
          <a:xfrm>
            <a:off x="558800" y="1200329"/>
            <a:ext cx="11074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These fashion blogs not only provide a platform to the bloggers, but they also bring lots of opportunities their way. We can generate make money from this fashion blog site. Success in e-commerce is determined by laws of conversion , use of conventions and by enabling </a:t>
            </a:r>
            <a:r>
              <a:rPr lang="en-US" sz="3200" dirty="0" err="1">
                <a:solidFill>
                  <a:schemeClr val="accent1"/>
                </a:solidFill>
                <a:latin typeface="Bahnschrift SemiCondensed" panose="020B0502040204020203" pitchFamily="34" charset="0"/>
              </a:rPr>
              <a:t>choice.After</a:t>
            </a:r>
            <a:r>
              <a:rPr lang="en-US" sz="32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 this talk , we will have learnt a very concrete approach to obtaining success in fashion e-commerce , illustrated with recent best practices . As we are run ecommerce through fashion blog </a:t>
            </a:r>
            <a:r>
              <a:rPr lang="en-US" sz="3200" dirty="0" err="1">
                <a:solidFill>
                  <a:schemeClr val="accent1"/>
                </a:solidFill>
                <a:latin typeface="Bahnschrift SemiCondensed" panose="020B0502040204020203" pitchFamily="34" charset="0"/>
              </a:rPr>
              <a:t>site.So</a:t>
            </a:r>
            <a:r>
              <a:rPr lang="en-US" sz="32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 we are highly encouraged for doing this project.</a:t>
            </a:r>
          </a:p>
        </p:txBody>
      </p:sp>
    </p:spTree>
    <p:extLst>
      <p:ext uri="{BB962C8B-B14F-4D97-AF65-F5344CB8AC3E}">
        <p14:creationId xmlns:p14="http://schemas.microsoft.com/office/powerpoint/2010/main" val="267993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0C3FB2-7F42-472A-B272-3707C50B2070}"/>
              </a:ext>
            </a:extLst>
          </p:cNvPr>
          <p:cNvSpPr txBox="1"/>
          <p:nvPr/>
        </p:nvSpPr>
        <p:spPr>
          <a:xfrm>
            <a:off x="2207491" y="-2032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Franklin Gothic Heavy" panose="020B0903020102020204" pitchFamily="34" charset="0"/>
              </a:rPr>
              <a:t>Purpose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43586-1602-45ED-8AB5-105A7F2426D2}"/>
              </a:ext>
            </a:extLst>
          </p:cNvPr>
          <p:cNvSpPr/>
          <p:nvPr/>
        </p:nvSpPr>
        <p:spPr>
          <a:xfrm>
            <a:off x="166255" y="905164"/>
            <a:ext cx="1210887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    Allow designers and boutiques to place paid  advertisements on our blog.</a:t>
            </a:r>
          </a:p>
          <a:p>
            <a:r>
              <a:rPr lang="en-US" sz="40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   Blogging works as a method for attracting an audience because it provides something of value to them before asking for anything in return  </a:t>
            </a:r>
          </a:p>
          <a:p>
            <a:r>
              <a:rPr lang="en-US" sz="40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   Partner with Designers and Boutiques Owner can Sale the items through website as Vendor.</a:t>
            </a:r>
          </a:p>
          <a:p>
            <a:r>
              <a:rPr lang="en-US" sz="40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  Can use Google AdSense Monetization.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9FF367C-E284-43C1-822D-F195D39EE408}"/>
              </a:ext>
            </a:extLst>
          </p:cNvPr>
          <p:cNvSpPr/>
          <p:nvPr/>
        </p:nvSpPr>
        <p:spPr>
          <a:xfrm>
            <a:off x="217055" y="997129"/>
            <a:ext cx="406400" cy="40640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A129F44-E7E7-45D0-8140-7442F5E245DF}"/>
              </a:ext>
            </a:extLst>
          </p:cNvPr>
          <p:cNvSpPr/>
          <p:nvPr/>
        </p:nvSpPr>
        <p:spPr>
          <a:xfrm>
            <a:off x="152401" y="2308693"/>
            <a:ext cx="406400" cy="40640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2EEB1C61-3730-4BB6-857A-15D82925C0AA}"/>
              </a:ext>
            </a:extLst>
          </p:cNvPr>
          <p:cNvSpPr/>
          <p:nvPr/>
        </p:nvSpPr>
        <p:spPr>
          <a:xfrm>
            <a:off x="166255" y="4115307"/>
            <a:ext cx="406400" cy="40640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0064C9B-4DA6-4F4E-A46F-C0861409FC96}"/>
              </a:ext>
            </a:extLst>
          </p:cNvPr>
          <p:cNvSpPr/>
          <p:nvPr/>
        </p:nvSpPr>
        <p:spPr>
          <a:xfrm>
            <a:off x="110838" y="5349919"/>
            <a:ext cx="406400" cy="40640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6E547C-14B9-4A1B-854F-CFA47A05A9BB}"/>
              </a:ext>
            </a:extLst>
          </p:cNvPr>
          <p:cNvSpPr txBox="1"/>
          <p:nvPr/>
        </p:nvSpPr>
        <p:spPr>
          <a:xfrm>
            <a:off x="1939635" y="-83128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Franklin Gothic Heavy" panose="020B0903020102020204" pitchFamily="34" charset="0"/>
              </a:rPr>
              <a:t>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36366-EF3E-4BE1-830B-8A9669E771A0}"/>
              </a:ext>
            </a:extLst>
          </p:cNvPr>
          <p:cNvSpPr txBox="1"/>
          <p:nvPr/>
        </p:nvSpPr>
        <p:spPr>
          <a:xfrm>
            <a:off x="2609544" y="969744"/>
            <a:ext cx="856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Login Access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C03B7-7532-41B5-87AA-5904117B3106}"/>
              </a:ext>
            </a:extLst>
          </p:cNvPr>
          <p:cNvSpPr/>
          <p:nvPr/>
        </p:nvSpPr>
        <p:spPr>
          <a:xfrm>
            <a:off x="1274618" y="1024946"/>
            <a:ext cx="8793018" cy="1597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DE3454-C816-4BA5-9B2E-2CA094F85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8" y="1023008"/>
            <a:ext cx="1242563" cy="1597890"/>
          </a:xfrm>
          <a:prstGeom prst="rect">
            <a:avLst/>
          </a:prstGeom>
        </p:spPr>
      </p:pic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8C928971-7338-4388-824F-25A0696F5FCB}"/>
              </a:ext>
            </a:extLst>
          </p:cNvPr>
          <p:cNvSpPr/>
          <p:nvPr/>
        </p:nvSpPr>
        <p:spPr>
          <a:xfrm>
            <a:off x="2683164" y="1647376"/>
            <a:ext cx="230909" cy="2216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BFDE0C-8740-4049-819A-8EEFF91B3AE6}"/>
              </a:ext>
            </a:extLst>
          </p:cNvPr>
          <p:cNvSpPr txBox="1"/>
          <p:nvPr/>
        </p:nvSpPr>
        <p:spPr>
          <a:xfrm>
            <a:off x="2923036" y="1554519"/>
            <a:ext cx="2923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Create Account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4A978-C508-4048-A154-65332E4752DE}"/>
              </a:ext>
            </a:extLst>
          </p:cNvPr>
          <p:cNvSpPr txBox="1"/>
          <p:nvPr/>
        </p:nvSpPr>
        <p:spPr>
          <a:xfrm>
            <a:off x="2914073" y="1963665"/>
            <a:ext cx="279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Sign In Account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377A1D-DA60-455F-9C86-C4CFECF48641}"/>
              </a:ext>
            </a:extLst>
          </p:cNvPr>
          <p:cNvSpPr/>
          <p:nvPr/>
        </p:nvSpPr>
        <p:spPr>
          <a:xfrm>
            <a:off x="1274618" y="2808422"/>
            <a:ext cx="8793018" cy="1597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CDF923-AF41-4203-B4A0-1988ACAC1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89" y="2890423"/>
            <a:ext cx="1216554" cy="13785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1027B84-691A-4427-9826-A776F6977C96}"/>
              </a:ext>
            </a:extLst>
          </p:cNvPr>
          <p:cNvSpPr txBox="1"/>
          <p:nvPr/>
        </p:nvSpPr>
        <p:spPr>
          <a:xfrm>
            <a:off x="2609543" y="2799971"/>
            <a:ext cx="856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Fashion In Trends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97874A-0D27-4C38-BDC9-194BB66EAC3F}"/>
              </a:ext>
            </a:extLst>
          </p:cNvPr>
          <p:cNvSpPr txBox="1"/>
          <p:nvPr/>
        </p:nvSpPr>
        <p:spPr>
          <a:xfrm>
            <a:off x="2683164" y="3314843"/>
            <a:ext cx="7199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 User Can Easily Find Out Latest Products with     Consumer Review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DE3FBF-48FE-4C0E-BCE8-57F2AE77B153}"/>
              </a:ext>
            </a:extLst>
          </p:cNvPr>
          <p:cNvSpPr/>
          <p:nvPr/>
        </p:nvSpPr>
        <p:spPr>
          <a:xfrm>
            <a:off x="1274618" y="4630198"/>
            <a:ext cx="8793018" cy="1597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3710F6B8-AB64-4049-A709-97106E9DC843}"/>
              </a:ext>
            </a:extLst>
          </p:cNvPr>
          <p:cNvSpPr/>
          <p:nvPr/>
        </p:nvSpPr>
        <p:spPr>
          <a:xfrm>
            <a:off x="2609543" y="3451044"/>
            <a:ext cx="230909" cy="2216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58317614-2945-47ED-9A4F-DFF30DE3CFF3}"/>
              </a:ext>
            </a:extLst>
          </p:cNvPr>
          <p:cNvSpPr/>
          <p:nvPr/>
        </p:nvSpPr>
        <p:spPr>
          <a:xfrm>
            <a:off x="2692127" y="2083667"/>
            <a:ext cx="230909" cy="2216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A84D59E-0493-4124-8E89-E28A15B1B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73" y="4775388"/>
            <a:ext cx="1445491" cy="13075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5E56DF-8CB2-4E6C-A2B6-6E4A6A8E224A}"/>
              </a:ext>
            </a:extLst>
          </p:cNvPr>
          <p:cNvSpPr txBox="1"/>
          <p:nvPr/>
        </p:nvSpPr>
        <p:spPr>
          <a:xfrm>
            <a:off x="2609543" y="4634761"/>
            <a:ext cx="856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Print on Demand Service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66231A-F83A-4183-94BB-3D9C89FF523A}"/>
              </a:ext>
            </a:extLst>
          </p:cNvPr>
          <p:cNvSpPr txBox="1"/>
          <p:nvPr/>
        </p:nvSpPr>
        <p:spPr>
          <a:xfrm>
            <a:off x="2657900" y="5149064"/>
            <a:ext cx="719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  User Design Customization Panel</a:t>
            </a: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814ACDD6-0C93-4DFA-8A6E-992A674E6A8D}"/>
              </a:ext>
            </a:extLst>
          </p:cNvPr>
          <p:cNvSpPr/>
          <p:nvPr/>
        </p:nvSpPr>
        <p:spPr>
          <a:xfrm>
            <a:off x="2657900" y="5275764"/>
            <a:ext cx="230909" cy="2216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AF5A40-6126-45F1-A9A7-7A0962676E2A}"/>
              </a:ext>
            </a:extLst>
          </p:cNvPr>
          <p:cNvSpPr txBox="1"/>
          <p:nvPr/>
        </p:nvSpPr>
        <p:spPr>
          <a:xfrm>
            <a:off x="2670532" y="5559678"/>
            <a:ext cx="719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  Work Opportunity as An Affiliate</a:t>
            </a:r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BBAEC02A-53C0-463D-AF73-BEB16A458200}"/>
              </a:ext>
            </a:extLst>
          </p:cNvPr>
          <p:cNvSpPr/>
          <p:nvPr/>
        </p:nvSpPr>
        <p:spPr>
          <a:xfrm>
            <a:off x="2657899" y="5678404"/>
            <a:ext cx="230909" cy="2216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31D73E-E86A-429B-9B2D-48A14166452D}"/>
              </a:ext>
            </a:extLst>
          </p:cNvPr>
          <p:cNvSpPr txBox="1"/>
          <p:nvPr/>
        </p:nvSpPr>
        <p:spPr>
          <a:xfrm>
            <a:off x="1939635" y="-83128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Franklin Gothic Heavy" panose="020B0903020102020204" pitchFamily="34" charset="0"/>
              </a:rPr>
              <a:t>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268711-EC13-4F05-B8AB-56936B16443B}"/>
              </a:ext>
            </a:extLst>
          </p:cNvPr>
          <p:cNvSpPr/>
          <p:nvPr/>
        </p:nvSpPr>
        <p:spPr>
          <a:xfrm>
            <a:off x="1403927" y="1628380"/>
            <a:ext cx="8793018" cy="1597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6097B-9255-4145-94F5-6DE5EBB36F16}"/>
              </a:ext>
            </a:extLst>
          </p:cNvPr>
          <p:cNvSpPr txBox="1"/>
          <p:nvPr/>
        </p:nvSpPr>
        <p:spPr>
          <a:xfrm>
            <a:off x="2787209" y="2147246"/>
            <a:ext cx="7199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  All over the world Online Payment Method (PayPal, </a:t>
            </a:r>
            <a:r>
              <a:rPr lang="en-US" sz="2800" dirty="0" err="1">
                <a:solidFill>
                  <a:srgbClr val="00B050"/>
                </a:solidFill>
              </a:rPr>
              <a:t>Payoneer</a:t>
            </a:r>
            <a:r>
              <a:rPr lang="en-US" sz="2800" dirty="0">
                <a:solidFill>
                  <a:srgbClr val="00B050"/>
                </a:solidFill>
              </a:rPr>
              <a:t>, VISA)    Acceptable  </a:t>
            </a: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C3F50FD8-6855-46AE-A9F0-0F3BAD69703A}"/>
              </a:ext>
            </a:extLst>
          </p:cNvPr>
          <p:cNvSpPr/>
          <p:nvPr/>
        </p:nvSpPr>
        <p:spPr>
          <a:xfrm>
            <a:off x="2766415" y="2273946"/>
            <a:ext cx="230909" cy="2216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57C701-5380-4F98-9895-032B9A389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86" y="1956107"/>
            <a:ext cx="1169669" cy="1079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D168E7-2467-4A8A-B072-F5352159EC47}"/>
              </a:ext>
            </a:extLst>
          </p:cNvPr>
          <p:cNvSpPr txBox="1"/>
          <p:nvPr/>
        </p:nvSpPr>
        <p:spPr>
          <a:xfrm>
            <a:off x="2668314" y="1625821"/>
            <a:ext cx="856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International Payment Gateway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ADD9D-9543-4060-8703-99613B939853}"/>
              </a:ext>
            </a:extLst>
          </p:cNvPr>
          <p:cNvSpPr/>
          <p:nvPr/>
        </p:nvSpPr>
        <p:spPr>
          <a:xfrm>
            <a:off x="1403927" y="3932852"/>
            <a:ext cx="8793018" cy="1597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5F7578-D3A0-4DCA-AF1E-A0515B41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86" y="4125280"/>
            <a:ext cx="1430584" cy="14054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7DE39A-533B-426D-9E65-0352C2B25805}"/>
              </a:ext>
            </a:extLst>
          </p:cNvPr>
          <p:cNvSpPr txBox="1"/>
          <p:nvPr/>
        </p:nvSpPr>
        <p:spPr>
          <a:xfrm>
            <a:off x="2620955" y="3932852"/>
            <a:ext cx="856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Instant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10332B-E6B6-472B-B38E-05EE884B6BB5}"/>
              </a:ext>
            </a:extLst>
          </p:cNvPr>
          <p:cNvSpPr txBox="1"/>
          <p:nvPr/>
        </p:nvSpPr>
        <p:spPr>
          <a:xfrm>
            <a:off x="2787208" y="4471472"/>
            <a:ext cx="7199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  Member’s Can Get Instant Email Notification of Trending Product with Review</a:t>
            </a:r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79A57592-E458-4283-A406-4A14237FD880}"/>
              </a:ext>
            </a:extLst>
          </p:cNvPr>
          <p:cNvSpPr/>
          <p:nvPr/>
        </p:nvSpPr>
        <p:spPr>
          <a:xfrm>
            <a:off x="2733727" y="4599218"/>
            <a:ext cx="230909" cy="2216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7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05F2DB-C815-4499-A311-00BE8A832A52}"/>
              </a:ext>
            </a:extLst>
          </p:cNvPr>
          <p:cNvSpPr txBox="1"/>
          <p:nvPr/>
        </p:nvSpPr>
        <p:spPr>
          <a:xfrm>
            <a:off x="2059708" y="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B050"/>
                </a:solidFill>
                <a:latin typeface="Franklin Gothic Heavy" panose="020B0903020102020204" pitchFamily="34" charset="0"/>
              </a:rPr>
              <a:t>More Uses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A0C3F-39BF-4E80-87ED-77E04B2F54B0}"/>
              </a:ext>
            </a:extLst>
          </p:cNvPr>
          <p:cNvSpPr/>
          <p:nvPr/>
        </p:nvSpPr>
        <p:spPr>
          <a:xfrm>
            <a:off x="1403927" y="3029527"/>
            <a:ext cx="8793018" cy="1597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13B2B-2C88-4D46-AFD8-455B5C53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27" y="1200329"/>
            <a:ext cx="2142837" cy="1602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55CCC8-ACD6-4B2D-B069-66C28E072157}"/>
              </a:ext>
            </a:extLst>
          </p:cNvPr>
          <p:cNvSpPr txBox="1"/>
          <p:nvPr/>
        </p:nvSpPr>
        <p:spPr>
          <a:xfrm>
            <a:off x="3736380" y="1616894"/>
            <a:ext cx="4456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Fashion &amp; Lifestyle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54A31-C107-4FD1-B269-0474B82FD778}"/>
              </a:ext>
            </a:extLst>
          </p:cNvPr>
          <p:cNvSpPr/>
          <p:nvPr/>
        </p:nvSpPr>
        <p:spPr>
          <a:xfrm>
            <a:off x="1403927" y="4800529"/>
            <a:ext cx="8793018" cy="1597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667DA-1543-494D-A267-FA49ADA481EA}"/>
              </a:ext>
            </a:extLst>
          </p:cNvPr>
          <p:cNvSpPr/>
          <p:nvPr/>
        </p:nvSpPr>
        <p:spPr>
          <a:xfrm>
            <a:off x="1403927" y="1258526"/>
            <a:ext cx="8793018" cy="1597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8B4ABD-2F08-42F3-A8AA-FCA138914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83" y="3146440"/>
            <a:ext cx="1989708" cy="14809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22D45-A747-4FF5-9614-80F7EF32DF48}"/>
              </a:ext>
            </a:extLst>
          </p:cNvPr>
          <p:cNvSpPr txBox="1"/>
          <p:nvPr/>
        </p:nvSpPr>
        <p:spPr>
          <a:xfrm>
            <a:off x="3780388" y="3429000"/>
            <a:ext cx="4456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Grooming Session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72B1E0-9E1F-4473-A280-939D91D3D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52" y="4969164"/>
            <a:ext cx="2186928" cy="1411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9DD59E-9319-41DD-91DE-2896DB95BF60}"/>
              </a:ext>
            </a:extLst>
          </p:cNvPr>
          <p:cNvSpPr txBox="1"/>
          <p:nvPr/>
        </p:nvSpPr>
        <p:spPr>
          <a:xfrm>
            <a:off x="3773763" y="5214752"/>
            <a:ext cx="4456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Hair Style  </a:t>
            </a:r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8F08D701-141D-4487-8897-B4675A6B54E8}"/>
              </a:ext>
            </a:extLst>
          </p:cNvPr>
          <p:cNvSpPr/>
          <p:nvPr/>
        </p:nvSpPr>
        <p:spPr>
          <a:xfrm>
            <a:off x="3590855" y="1921164"/>
            <a:ext cx="189533" cy="3048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A2DA4C6B-B9DF-4144-927F-41D1FFD2AAF3}"/>
              </a:ext>
            </a:extLst>
          </p:cNvPr>
          <p:cNvSpPr/>
          <p:nvPr/>
        </p:nvSpPr>
        <p:spPr>
          <a:xfrm>
            <a:off x="3556521" y="3734528"/>
            <a:ext cx="189533" cy="3048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55EBA79F-2CF0-4A20-AB20-7C38D0B0D130}"/>
              </a:ext>
            </a:extLst>
          </p:cNvPr>
          <p:cNvSpPr/>
          <p:nvPr/>
        </p:nvSpPr>
        <p:spPr>
          <a:xfrm>
            <a:off x="3584230" y="5447072"/>
            <a:ext cx="189533" cy="3048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3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C07AE7-2206-413E-89CA-32062254E410}"/>
              </a:ext>
            </a:extLst>
          </p:cNvPr>
          <p:cNvSpPr txBox="1"/>
          <p:nvPr/>
        </p:nvSpPr>
        <p:spPr>
          <a:xfrm>
            <a:off x="3745210" y="101616"/>
            <a:ext cx="470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Bahnschrift SemiCondensed" panose="020B0502040204020203" pitchFamily="34" charset="0"/>
              </a:rPr>
              <a:t>Login Access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FA7EB-0F5A-4A3E-8F5F-8415923A17E7}"/>
              </a:ext>
            </a:extLst>
          </p:cNvPr>
          <p:cNvSpPr txBox="1"/>
          <p:nvPr/>
        </p:nvSpPr>
        <p:spPr>
          <a:xfrm>
            <a:off x="1330037" y="1585770"/>
            <a:ext cx="8248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User Registration 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6B149-00F6-4E65-8186-03EF4F639C59}"/>
              </a:ext>
            </a:extLst>
          </p:cNvPr>
          <p:cNvSpPr txBox="1"/>
          <p:nvPr/>
        </p:nvSpPr>
        <p:spPr>
          <a:xfrm>
            <a:off x="1330037" y="3041937"/>
            <a:ext cx="8248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Sign in Option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E0BE4-55B4-4A7E-B1DE-4F446826E895}"/>
              </a:ext>
            </a:extLst>
          </p:cNvPr>
          <p:cNvSpPr txBox="1"/>
          <p:nvPr/>
        </p:nvSpPr>
        <p:spPr>
          <a:xfrm>
            <a:off x="1330037" y="4638389"/>
            <a:ext cx="8248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Only Registered Member’s Can 	Access   	Premium Features Only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B29023C2-9460-4AC7-B50C-E99DDC453197}"/>
              </a:ext>
            </a:extLst>
          </p:cNvPr>
          <p:cNvSpPr/>
          <p:nvPr/>
        </p:nvSpPr>
        <p:spPr>
          <a:xfrm>
            <a:off x="1644072" y="1681094"/>
            <a:ext cx="526473" cy="517237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8B432059-D4C3-48DE-B5EB-E8E6773364C9}"/>
              </a:ext>
            </a:extLst>
          </p:cNvPr>
          <p:cNvSpPr/>
          <p:nvPr/>
        </p:nvSpPr>
        <p:spPr>
          <a:xfrm>
            <a:off x="1667162" y="3179618"/>
            <a:ext cx="480291" cy="498764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6FA0DCAB-A47E-4C98-83E5-3143D3D0DDBB}"/>
              </a:ext>
            </a:extLst>
          </p:cNvPr>
          <p:cNvSpPr/>
          <p:nvPr/>
        </p:nvSpPr>
        <p:spPr>
          <a:xfrm>
            <a:off x="1644072" y="4678142"/>
            <a:ext cx="480291" cy="498764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6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EF5282-F5A6-4EA5-A8BA-65AE1C8C6498}"/>
              </a:ext>
            </a:extLst>
          </p:cNvPr>
          <p:cNvSpPr txBox="1"/>
          <p:nvPr/>
        </p:nvSpPr>
        <p:spPr>
          <a:xfrm>
            <a:off x="2817091" y="129325"/>
            <a:ext cx="5629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Bahnschrift SemiCondensed" panose="020B0502040204020203" pitchFamily="34" charset="0"/>
              </a:rPr>
              <a:t>Fashion in Trends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C8250-4823-4D98-ADD7-C41757DBAA31}"/>
              </a:ext>
            </a:extLst>
          </p:cNvPr>
          <p:cNvSpPr txBox="1"/>
          <p:nvPr/>
        </p:nvSpPr>
        <p:spPr>
          <a:xfrm>
            <a:off x="1330037" y="3753486"/>
            <a:ext cx="82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6FFD3-76F3-4D2C-A4DB-9E5D095F2484}"/>
              </a:ext>
            </a:extLst>
          </p:cNvPr>
          <p:cNvSpPr txBox="1"/>
          <p:nvPr/>
        </p:nvSpPr>
        <p:spPr>
          <a:xfrm>
            <a:off x="1507904" y="4155795"/>
            <a:ext cx="8248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User can Write Review on Trending 	Product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7C04A1-3BA4-4FB6-AA3C-17D3DEB513F8}"/>
              </a:ext>
            </a:extLst>
          </p:cNvPr>
          <p:cNvSpPr txBox="1"/>
          <p:nvPr/>
        </p:nvSpPr>
        <p:spPr>
          <a:xfrm>
            <a:off x="1507904" y="1878740"/>
            <a:ext cx="82480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	</a:t>
            </a:r>
            <a:r>
              <a:rPr lang="en-US" sz="44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Weekly Trending Products Show 	in Homepage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524247F7-A4A2-4EE6-9395-EE1FF1B9F134}"/>
              </a:ext>
            </a:extLst>
          </p:cNvPr>
          <p:cNvSpPr/>
          <p:nvPr/>
        </p:nvSpPr>
        <p:spPr>
          <a:xfrm>
            <a:off x="1330037" y="2094015"/>
            <a:ext cx="796704" cy="895927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B7280CEA-879D-4910-ADAB-FE6C2D39833C}"/>
              </a:ext>
            </a:extLst>
          </p:cNvPr>
          <p:cNvSpPr/>
          <p:nvPr/>
        </p:nvSpPr>
        <p:spPr>
          <a:xfrm>
            <a:off x="1330037" y="4205878"/>
            <a:ext cx="796704" cy="895927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1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496</Words>
  <Application>Microsoft Office PowerPoint</Application>
  <PresentationFormat>Widescreen</PresentationFormat>
  <Paragraphs>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Bahnschrift SemiBold</vt:lpstr>
      <vt:lpstr>Bahnschrift SemiBold Condensed</vt:lpstr>
      <vt:lpstr>Bahnschrift SemiCondensed</vt:lpstr>
      <vt:lpstr>Calibri</vt:lpstr>
      <vt:lpstr>Calibri Light</vt:lpstr>
      <vt:lpstr>Franklin Gothic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akhlakpranto@gmail.com</dc:creator>
  <cp:lastModifiedBy>akhlakpranto@gmail.com</cp:lastModifiedBy>
  <cp:revision>36</cp:revision>
  <dcterms:created xsi:type="dcterms:W3CDTF">2020-07-25T15:41:55Z</dcterms:created>
  <dcterms:modified xsi:type="dcterms:W3CDTF">2020-07-25T19:49:28Z</dcterms:modified>
</cp:coreProperties>
</file>